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6" r:id="rId1"/>
  </p:sldMasterIdLst>
  <p:sldIdLst>
    <p:sldId id="256" r:id="rId2"/>
    <p:sldId id="284" r:id="rId3"/>
    <p:sldId id="276" r:id="rId4"/>
    <p:sldId id="267" r:id="rId5"/>
    <p:sldId id="262" r:id="rId6"/>
    <p:sldId id="265" r:id="rId7"/>
    <p:sldId id="278" r:id="rId8"/>
    <p:sldId id="280" r:id="rId9"/>
    <p:sldId id="259" r:id="rId10"/>
    <p:sldId id="283" r:id="rId11"/>
    <p:sldId id="288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930">
          <p15:clr>
            <a:srgbClr val="A4A3A4"/>
          </p15:clr>
        </p15:guide>
        <p15:guide id="3" pos="3840">
          <p15:clr>
            <a:srgbClr val="A4A3A4"/>
          </p15:clr>
        </p15:guide>
        <p15:guide id="4" pos="2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97" autoAdjust="0"/>
    <p:restoredTop sz="86384" autoAdjust="0"/>
  </p:normalViewPr>
  <p:slideViewPr>
    <p:cSldViewPr snapToGrid="0">
      <p:cViewPr varScale="1">
        <p:scale>
          <a:sx n="99" d="100"/>
          <a:sy n="99" d="100"/>
        </p:scale>
        <p:origin x="-102" y="-402"/>
      </p:cViewPr>
      <p:guideLst>
        <p:guide orient="horz" pos="2160"/>
        <p:guide orient="horz" pos="930"/>
        <p:guide pos="3840"/>
        <p:guide pos="2454"/>
      </p:guideLst>
    </p:cSldViewPr>
  </p:slideViewPr>
  <p:outlineViewPr>
    <p:cViewPr>
      <p:scale>
        <a:sx n="33" d="100"/>
        <a:sy n="33" d="100"/>
      </p:scale>
      <p:origin x="0" y="59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64"/>
          <a:stretch/>
        </p:blipFill>
        <p:spPr>
          <a:xfrm>
            <a:off x="278309" y="1037347"/>
            <a:ext cx="4597380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p.org/media/6343-getting-it-right-at-the-interview-student-version/stream?digest=31737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p.org/media/7094-biz-kid-it-s-a-job-getting-a-job/stream?digest=3471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p.org/media/7094-biz-kid-it-s-a-job-getting-a-job/stream?digest=3471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638174"/>
            <a:ext cx="7315200" cy="1043559"/>
          </a:xfrm>
        </p:spPr>
        <p:txBody>
          <a:bodyPr/>
          <a:lstStyle/>
          <a:p>
            <a:r>
              <a:rPr lang="en-US" b="1" dirty="0"/>
              <a:t>Career </a:t>
            </a:r>
            <a:r>
              <a:rPr lang="en-US" b="1" dirty="0" smtClean="0"/>
              <a:t>Training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4264" y="3127248"/>
            <a:ext cx="5114036" cy="1622489"/>
          </a:xfrm>
        </p:spPr>
        <p:txBody>
          <a:bodyPr>
            <a:normAutofit fontScale="92500"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demonstrate knowledge specific to employment in particular career field.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dirty="0"/>
              <a:t>Students can demonstrate skills specific to employment in a particular career field.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Training: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279099"/>
            <a:ext cx="2947482" cy="37958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It’s a Job Getting a Job Activity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44572"/>
            <a:ext cx="7315200" cy="484632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Watch the following DCMP video, Getting It Right At the Interview, </a:t>
            </a:r>
            <a:r>
              <a:rPr lang="en-US" u="sng" dirty="0">
                <a:hlinkClick r:id="rId3"/>
              </a:rPr>
              <a:t>https://www.dcmp.org/media/6343-getting-it-right-at-the-interview-student-version/stream?digest=31737</a:t>
            </a:r>
            <a:r>
              <a:rPr lang="en-US" dirty="0"/>
              <a:t> (24:23).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Take notes on the </a:t>
            </a:r>
            <a:r>
              <a:rPr lang="en-US" dirty="0"/>
              <a:t>basics of a job interview including: preparation, skills-based resume, cover letter, first impression, communication skills, appropriate body language, potential interview questions, benefits of mock interviews, and the importance of understanding one’s career goals.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Whole </a:t>
            </a:r>
            <a:r>
              <a:rPr lang="en-US" dirty="0"/>
              <a:t>class </a:t>
            </a:r>
            <a:r>
              <a:rPr lang="en-US" dirty="0" smtClean="0"/>
              <a:t>discussion: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steps for making a good first impression?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three examples on how to make a good first impression?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does it mean to “sell” yourself?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is a skill-based resume?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some topics for “small” talk?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questions that may be asked at an interview</a:t>
            </a:r>
            <a:r>
              <a:rPr lang="en-US" dirty="0" smtClean="0"/>
              <a:t>?</a:t>
            </a:r>
          </a:p>
          <a:p>
            <a:pPr marL="0" lvl="0" indent="0">
              <a:buNone/>
            </a:pPr>
            <a:r>
              <a:rPr lang="en-US" dirty="0" smtClean="0"/>
              <a:t>Extension Activities: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Behavioral Questioning Role Play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First Impression Attire Activity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9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Training: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276945"/>
            <a:ext cx="2947482" cy="28518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Ticket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06472"/>
            <a:ext cx="7315200" cy="48463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Review </a:t>
            </a:r>
            <a:r>
              <a:rPr lang="en-US" dirty="0"/>
              <a:t>videos from the Soft Skills Activity above of students performing a task at a work-based learning environment or while doing something they are good at. </a:t>
            </a:r>
            <a:r>
              <a:rPr lang="en-US" dirty="0" smtClean="0"/>
              <a:t>Note </a:t>
            </a:r>
            <a:r>
              <a:rPr lang="en-US" dirty="0"/>
              <a:t>if students demonstrate the following: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Student demonstrates knowledge specific to job site.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Students demonstrate skills specific to job site.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3143894"/>
          </a:xfrm>
        </p:spPr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Training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Kick-off Activity: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390166"/>
            <a:ext cx="7027524" cy="4914345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What </a:t>
            </a:r>
            <a:r>
              <a:rPr lang="en-US" dirty="0"/>
              <a:t>characteristics </a:t>
            </a:r>
            <a:r>
              <a:rPr lang="en-US" dirty="0" smtClean="0"/>
              <a:t>does a </a:t>
            </a:r>
            <a:r>
              <a:rPr lang="en-US" dirty="0"/>
              <a:t>good employee </a:t>
            </a:r>
            <a:r>
              <a:rPr lang="en-US" dirty="0" smtClean="0"/>
              <a:t>exhibit </a:t>
            </a:r>
            <a:r>
              <a:rPr lang="en-US" dirty="0"/>
              <a:t>in a job </a:t>
            </a:r>
            <a:r>
              <a:rPr lang="en-US" dirty="0" smtClean="0"/>
              <a:t>interview?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Watch Biz </a:t>
            </a:r>
            <a:r>
              <a:rPr lang="en-US" dirty="0"/>
              <a:t>Kid$ </a:t>
            </a:r>
            <a:r>
              <a:rPr lang="en-US" i="1" dirty="0"/>
              <a:t>It’s a Job Getting a Job</a:t>
            </a:r>
            <a:r>
              <a:rPr lang="en-US" dirty="0"/>
              <a:t> from DCMP: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www.dcmp.org/media/7094-biz-kid-it-s-a-job-getting-a-job/stream?digest=34716</a:t>
            </a:r>
            <a:r>
              <a:rPr lang="en-US" dirty="0"/>
              <a:t> </a:t>
            </a:r>
            <a:r>
              <a:rPr lang="en-US" dirty="0" smtClean="0"/>
              <a:t>(4:20-5:44)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Meet </a:t>
            </a:r>
            <a:r>
              <a:rPr lang="en-US" dirty="0"/>
              <a:t>Jason as he interviews for Image PR </a:t>
            </a:r>
            <a:r>
              <a:rPr lang="en-US" dirty="0" smtClean="0"/>
              <a:t>Agency.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Take </a:t>
            </a:r>
            <a:r>
              <a:rPr lang="en-US" dirty="0"/>
              <a:t>notes </a:t>
            </a:r>
            <a:r>
              <a:rPr lang="en-US" dirty="0" smtClean="0"/>
              <a:t>on </a:t>
            </a:r>
            <a:r>
              <a:rPr lang="en-US" dirty="0"/>
              <a:t>the pros and cons </a:t>
            </a:r>
            <a:r>
              <a:rPr lang="en-US" dirty="0" smtClean="0"/>
              <a:t>of Jason’s interview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Whole class discussion: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Name any </a:t>
            </a:r>
            <a:r>
              <a:rPr lang="en-US" dirty="0" smtClean="0"/>
              <a:t>positives </a:t>
            </a:r>
            <a:r>
              <a:rPr lang="en-US" dirty="0"/>
              <a:t>you noticed from Jason’s interview.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Name any negatives you noticed from Jason’s interview.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does behavior affect first impressions? 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2700018"/>
          </a:xfrm>
        </p:spPr>
        <p:txBody>
          <a:bodyPr>
            <a:normAutofit/>
          </a:bodyPr>
          <a:lstStyle/>
          <a:p>
            <a:r>
              <a:rPr lang="en-US" dirty="0"/>
              <a:t>Career Training</a:t>
            </a:r>
            <a:br>
              <a:rPr lang="en-US" dirty="0"/>
            </a:br>
            <a:r>
              <a:rPr lang="en-US" dirty="0" smtClean="0"/>
              <a:t>Classroom </a:t>
            </a:r>
            <a:r>
              <a:rPr lang="en-US" dirty="0" smtClean="0"/>
              <a:t>Activity: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3163614"/>
            <a:ext cx="2947482" cy="270001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Interview Role Play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04505"/>
            <a:ext cx="7315200" cy="52785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Use the Career Training Interview Activity handout to </a:t>
            </a:r>
            <a:r>
              <a:rPr lang="en-US" dirty="0" smtClean="0"/>
              <a:t>guide you in role playing an ideal interview.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One </a:t>
            </a:r>
            <a:r>
              <a:rPr lang="en-US" dirty="0"/>
              <a:t>student plays the role of the </a:t>
            </a:r>
            <a:r>
              <a:rPr lang="en-US" dirty="0" smtClean="0"/>
              <a:t>interviewer, </a:t>
            </a:r>
            <a:r>
              <a:rPr lang="en-US" dirty="0"/>
              <a:t>while the other student is the interviewee.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Decide </a:t>
            </a:r>
            <a:r>
              <a:rPr lang="en-US" dirty="0"/>
              <a:t>the place of employment and job position.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Practice role playing and then perform in front of class.  </a:t>
            </a:r>
          </a:p>
          <a:p>
            <a:pPr marL="0" indent="0">
              <a:buNone/>
            </a:pPr>
            <a:r>
              <a:rPr lang="en-US" dirty="0" smtClean="0"/>
              <a:t>Whole </a:t>
            </a:r>
            <a:r>
              <a:rPr lang="en-US" dirty="0"/>
              <a:t>class </a:t>
            </a:r>
            <a:r>
              <a:rPr lang="en-US" dirty="0" smtClean="0"/>
              <a:t>discussion: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things you noted that were done well?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Is there anything you would have done differently as the job seeker?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good examples of questions to ask employers at the end of the interview?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 What are examples of poor questions job seekers shouldn’t ask during an interview?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Imagine you are the interviewer. Two job seekers interviewed equally well and are both highly qualified. What would cause you to hire one person over the other?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4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947482" cy="3143894"/>
          </a:xfrm>
        </p:spPr>
        <p:txBody>
          <a:bodyPr>
            <a:normAutofit/>
          </a:bodyPr>
          <a:lstStyle/>
          <a:p>
            <a:r>
              <a:rPr lang="en-US" dirty="0"/>
              <a:t>Career </a:t>
            </a:r>
            <a:r>
              <a:rPr lang="en-US" dirty="0" smtClean="0"/>
              <a:t>Training: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2"/>
            <a:ext cx="2947482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b="1" i="1" dirty="0" smtClean="0">
                <a:latin typeface="+mj-lt"/>
              </a:rPr>
              <a:t>Biz </a:t>
            </a:r>
            <a:r>
              <a:rPr lang="en-US" sz="2800" dirty="0" smtClean="0">
                <a:latin typeface="+mj-lt"/>
              </a:rPr>
              <a:t>Kid$ It’s a Job Getting a Job</a:t>
            </a:r>
            <a:endParaRPr lang="en-US" dirty="0">
              <a:latin typeface="+mj-lt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785616" y="1311617"/>
            <a:ext cx="7315200" cy="360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Finish </a:t>
            </a:r>
            <a:r>
              <a:rPr lang="en-US" dirty="0"/>
              <a:t>watching the </a:t>
            </a:r>
            <a:r>
              <a:rPr lang="en-US" dirty="0" err="1"/>
              <a:t>BizKid</a:t>
            </a:r>
            <a:r>
              <a:rPr lang="en-US" dirty="0"/>
              <a:t>$ video from the kick-off </a:t>
            </a:r>
            <a:r>
              <a:rPr lang="en-US" dirty="0" smtClean="0"/>
              <a:t>activity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www.dcmp.org/media/7094-biz-kid-it-s-a-job-getting-a-job/stream?digest=34716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Pay attention to the </a:t>
            </a:r>
            <a:r>
              <a:rPr lang="en-US" dirty="0"/>
              <a:t>ideas of seasonal work, the importance of first impressions, ways to build a resume, the value of volunteering and internships, traits employers look for, and importance of networking.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Whole class discussion: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How can social and professional networking create job opportunities?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List some characteristics employers look for when hiring. 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List some values that are important for job performance.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8562" y="2723343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Putting it All Together</a:t>
            </a:r>
            <a:endParaRPr lang="en-US" dirty="0">
              <a:latin typeface="+mj-lt"/>
            </a:endParaRPr>
          </a:p>
        </p:txBody>
      </p:sp>
      <p:pic>
        <p:nvPicPr>
          <p:cNvPr id="4" name="image" descr="keeping all persons togeth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270" y="1819183"/>
            <a:ext cx="6363588" cy="40486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8562" y="2723343"/>
            <a:ext cx="2947482" cy="25261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Goal Setting</a:t>
            </a:r>
            <a:endParaRPr lang="en-US" dirty="0">
              <a:latin typeface="+mn-lt"/>
            </a:endParaRPr>
          </a:p>
        </p:txBody>
      </p:sp>
      <p:pic>
        <p:nvPicPr>
          <p:cNvPr id="4" name="image" descr="steps to reach goal,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632" y="1075882"/>
            <a:ext cx="5014010" cy="269208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85616" y="3802253"/>
            <a:ext cx="7315200" cy="247640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will you do first?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can you do right now (short term)?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can you do in the future (long term)?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could stop you from achieving this goal (roadblock</a:t>
            </a:r>
            <a:r>
              <a:rPr lang="en-US" dirty="0" smtClean="0"/>
              <a:t>)?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8562" y="2717216"/>
            <a:ext cx="2947482" cy="28518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Hitting a Roadblock Activity</a:t>
            </a:r>
            <a:endParaRPr lang="en-US" dirty="0">
              <a:latin typeface="+mj-lt"/>
            </a:endParaRPr>
          </a:p>
        </p:txBody>
      </p:sp>
      <p:pic>
        <p:nvPicPr>
          <p:cNvPr id="5" name="image" descr="roadblock,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54" t="23504" r="-562" b="-724"/>
          <a:stretch/>
        </p:blipFill>
        <p:spPr>
          <a:xfrm>
            <a:off x="4141392" y="1634217"/>
            <a:ext cx="2651760" cy="2834640"/>
          </a:xfrm>
        </p:spPr>
      </p:pic>
      <p:sp>
        <p:nvSpPr>
          <p:cNvPr id="6" name="Content Placeholder 1"/>
          <p:cNvSpPr txBox="1">
            <a:spLocks/>
          </p:cNvSpPr>
          <p:nvPr/>
        </p:nvSpPr>
        <p:spPr>
          <a:xfrm>
            <a:off x="7058262" y="1634217"/>
            <a:ext cx="4243443" cy="2768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Role play hitting a roadblock, while incorporating the following steps to getting around the roadblock. 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the roadblock.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dirty="0"/>
              <a:t>my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Develop </a:t>
            </a:r>
            <a:r>
              <a:rPr lang="en-US" dirty="0"/>
              <a:t>a plan.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Training: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8562" y="2282302"/>
            <a:ext cx="2947482" cy="345076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Soft Skills Activity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406472"/>
            <a:ext cx="7315200" cy="48463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Record </a:t>
            </a:r>
            <a:r>
              <a:rPr lang="en-US" dirty="0"/>
              <a:t>a 1-2 min video of </a:t>
            </a:r>
            <a:r>
              <a:rPr lang="en-US" dirty="0" smtClean="0"/>
              <a:t>yourself performing </a:t>
            </a:r>
            <a:r>
              <a:rPr lang="en-US" dirty="0"/>
              <a:t>a task at a work-based learning environment, or while doing something </a:t>
            </a:r>
            <a:r>
              <a:rPr lang="en-US" dirty="0" smtClean="0"/>
              <a:t>you </a:t>
            </a:r>
            <a:r>
              <a:rPr lang="en-US" dirty="0"/>
              <a:t>are good at home, school, or in the community.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With a peer, watch </a:t>
            </a:r>
            <a:r>
              <a:rPr lang="en-US" dirty="0"/>
              <a:t>one another’s </a:t>
            </a:r>
            <a:r>
              <a:rPr lang="en-US" dirty="0" smtClean="0"/>
              <a:t>video and complete </a:t>
            </a:r>
            <a:r>
              <a:rPr lang="en-US" dirty="0"/>
              <a:t>the following reflection questions: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</a:t>
            </a:r>
            <a:r>
              <a:rPr lang="en-US" dirty="0" smtClean="0"/>
              <a:t>communication skills </a:t>
            </a:r>
            <a:r>
              <a:rPr lang="en-US" dirty="0"/>
              <a:t>did you notice in the video?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was their body posture?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Did they dress appropriate for the setting?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skills do you notice?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strengths did you notice?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traits did you notice?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 a whole </a:t>
            </a:r>
            <a:r>
              <a:rPr lang="en-US" dirty="0"/>
              <a:t>class </a:t>
            </a:r>
            <a:r>
              <a:rPr lang="en-US" dirty="0" smtClean="0"/>
              <a:t>discuss </a:t>
            </a:r>
            <a:r>
              <a:rPr lang="en-US" dirty="0"/>
              <a:t>the </a:t>
            </a:r>
            <a:r>
              <a:rPr lang="en-US" dirty="0" smtClean="0"/>
              <a:t>different tasks and work place settings</a:t>
            </a:r>
            <a:r>
              <a:rPr lang="en-US" dirty="0"/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Training: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>
              <a:latin typeface="+mj-lt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258562" y="2281595"/>
            <a:ext cx="2947482" cy="214265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Work-Based Learning Final Project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391608"/>
            <a:ext cx="7315200" cy="454974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Complete a final project for your (favorite) work-based learning experience.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Highlight the following topics: </a:t>
            </a:r>
            <a:r>
              <a:rPr lang="en-US" dirty="0"/>
              <a:t>job location, job tasks, skill development, experience gained, SMART goals, and any other future thoughts or goals they may have as a result of their work experience.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Consider the following presentation formats: PowerPoint</a:t>
            </a:r>
            <a:r>
              <a:rPr lang="en-US" dirty="0"/>
              <a:t>, Prezi, video, </a:t>
            </a:r>
            <a:r>
              <a:rPr lang="en-US" dirty="0" err="1" smtClean="0"/>
              <a:t>ePortfolio</a:t>
            </a:r>
            <a:r>
              <a:rPr lang="en-US" dirty="0"/>
              <a:t>, or Visual Resume.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Personalize your presentation</a:t>
            </a:r>
            <a:r>
              <a:rPr lang="en-US" dirty="0"/>
              <a:t> </a:t>
            </a:r>
            <a:r>
              <a:rPr lang="en-US" dirty="0" smtClean="0"/>
              <a:t>by choosing a good template, and adding video and/or images </a:t>
            </a:r>
            <a:r>
              <a:rPr lang="en-US" dirty="0"/>
              <a:t>of </a:t>
            </a:r>
            <a:r>
              <a:rPr lang="en-US" dirty="0" smtClean="0"/>
              <a:t> yourself completing </a:t>
            </a:r>
            <a:r>
              <a:rPr lang="en-US" dirty="0"/>
              <a:t>work tasks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Consider ways to utilize assistive technology support as needed.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Ask your teacher or peer for feedback </a:t>
            </a:r>
            <a:r>
              <a:rPr lang="en-US" dirty="0"/>
              <a:t>to students, and allow adequate practice time before </a:t>
            </a:r>
            <a:r>
              <a:rPr lang="en-US" dirty="0" smtClean="0"/>
              <a:t>the Final Project Celebration</a:t>
            </a:r>
            <a:r>
              <a:rPr lang="en-US" dirty="0"/>
              <a:t>.  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1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pIt Section 2 template" id="{54A737E9-AAC6-8844-8A85-8706FF6A1F26}" vid="{D1214D11-405A-4844-9A7D-9C85F71D34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2 template</Template>
  <TotalTime>1267</TotalTime>
  <Words>892</Words>
  <Application>Microsoft Office PowerPoint</Application>
  <PresentationFormat>Custom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Frame</vt:lpstr>
      <vt:lpstr>Career Training</vt:lpstr>
      <vt:lpstr>Career Training Kick-off Activity:</vt:lpstr>
      <vt:lpstr>Career Training Classroom Activity:  </vt:lpstr>
      <vt:lpstr>Career Training: </vt:lpstr>
      <vt:lpstr>Map It Online Activity:  </vt:lpstr>
      <vt:lpstr>Map It Online Activity:  </vt:lpstr>
      <vt:lpstr>Map It Online Activity:  </vt:lpstr>
      <vt:lpstr>Career Training:  </vt:lpstr>
      <vt:lpstr>Career Training:  </vt:lpstr>
      <vt:lpstr>Career Training: </vt:lpstr>
      <vt:lpstr>Career Training: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89</cp:revision>
  <dcterms:created xsi:type="dcterms:W3CDTF">2017-05-12T19:19:56Z</dcterms:created>
  <dcterms:modified xsi:type="dcterms:W3CDTF">2017-09-08T10:10:06Z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CB677676-3202-424E-92C0-4A74C4565A89</vt:lpwstr>
  </property>
  <property fmtid="{D5CDD505-2E9C-101B-9397-08002B2CF9AE}" pid="3" name="ArticulatePath">
    <vt:lpwstr>Career Training PowerPoint</vt:lpwstr>
  </property>
</Properties>
</file>