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handoutMasterIdLst>
    <p:handoutMasterId r:id="rId11"/>
  </p:handoutMasterIdLst>
  <p:sldIdLst>
    <p:sldId id="282" r:id="rId2"/>
    <p:sldId id="262" r:id="rId3"/>
    <p:sldId id="271" r:id="rId4"/>
    <p:sldId id="270" r:id="rId5"/>
    <p:sldId id="272" r:id="rId6"/>
    <p:sldId id="280" r:id="rId7"/>
    <p:sldId id="281" r:id="rId8"/>
    <p:sldId id="268" r:id="rId9"/>
    <p:sldId id="283" r:id="rId10"/>
  </p:sldIdLst>
  <p:sldSz cx="12192000" cy="6858000"/>
  <p:notesSz cx="7010400" cy="92964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7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438" y="-378"/>
      </p:cViewPr>
      <p:guideLst>
        <p:guide orient="horz" pos="948"/>
        <p:guide orient="horz" pos="2586"/>
        <p:guide orient="horz" pos="4170"/>
        <p:guide pos="2400"/>
        <p:guide pos="2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994F7A-873A-47FA-A7A4-689CA7410545}" type="datetimeFigureOut">
              <a:rPr lang="en-US" smtClean="0"/>
              <a:t>08-Sep-17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262213-E5B7-46F1-A9E4-1933F489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19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://brainden.com/face-illusions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://brainden.com/face-illusions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5172" y="557939"/>
            <a:ext cx="6510504" cy="13638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Checking in with Others: Perspectives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693113" y="3429000"/>
            <a:ext cx="5104280" cy="26193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Students will compare ideas about their identity with the perspective of others.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204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bg1"/>
                </a:solidFill>
                <a:effectLst/>
                <a:latin typeface="Cambria"/>
                <a:ea typeface="+mn-ea"/>
                <a:cs typeface="+mn-cs"/>
              </a:rPr>
              <a:t>Kick-off Discussion:</a:t>
            </a:r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What do you see?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Image" descr="Picture showing Hidden Woman and Chil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886" y="1571624"/>
            <a:ext cx="7503496" cy="38004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838476" y="5677394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(Image taken from </a:t>
            </a:r>
            <a:r>
              <a:rPr lang="en-US" u="sng" dirty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brainden.com/face-illusions.htm</a:t>
            </a:r>
            <a:r>
              <a:rPr lang="en-US" u="sng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73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bg1"/>
                </a:solidFill>
                <a:effectLst/>
                <a:latin typeface="Cambria"/>
                <a:ea typeface="+mn-ea"/>
                <a:cs typeface="+mn-cs"/>
              </a:rPr>
              <a:t>Kick-off Discussion: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Corbel"/>
                <a:ea typeface="+mn-ea"/>
                <a:cs typeface="+mn-cs"/>
              </a:rPr>
              <a:t>Exploring Perspectives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725" y="4000499"/>
            <a:ext cx="3129497" cy="2613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+mn-lt"/>
              </a:rPr>
              <a:t>Now, what do you see?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600" i="1" dirty="0" smtClean="0">
                <a:latin typeface="+mn-lt"/>
              </a:rPr>
              <a:t>Your point of view allows you to see things differently</a:t>
            </a:r>
            <a:endParaRPr lang="en-US" sz="2400" i="1" dirty="0">
              <a:latin typeface="+mn-lt"/>
            </a:endParaRPr>
          </a:p>
        </p:txBody>
      </p:sp>
      <p:pic>
        <p:nvPicPr>
          <p:cNvPr id="5" name="Image" descr="Picture showing Hidden Woman and Chil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00344" y="2104129"/>
            <a:ext cx="5028042" cy="296406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787153" y="6286209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(Image taken from </a:t>
            </a:r>
            <a:r>
              <a:rPr lang="en-US" u="sng" dirty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brainden.com/face-illusions.htm</a:t>
            </a:r>
            <a:r>
              <a:rPr lang="en-US" u="sng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601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bg1"/>
                </a:solidFill>
                <a:effectLst/>
                <a:latin typeface="Cambria"/>
                <a:ea typeface="+mn-ea"/>
                <a:cs typeface="+mn-cs"/>
              </a:rPr>
              <a:t>Kick-off Discussion:</a:t>
            </a: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Corbel"/>
                <a:ea typeface="+mn-ea"/>
                <a:cs typeface="+mn-cs"/>
              </a:rPr>
              <a:t>Sharing Perspectives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01628" y="1244547"/>
            <a:ext cx="7315200" cy="4846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What are other things that might impact how we view a situation?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Gender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Experience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These factors may affect what we see or how we experience something.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People may view things differently, but it doesn’t mean one in right while the other is wrong. 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74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</p:spPr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bg1"/>
                </a:solidFill>
                <a:effectLst/>
                <a:latin typeface="Cambria"/>
                <a:ea typeface="+mn-ea"/>
                <a:cs typeface="+mn-cs"/>
              </a:rPr>
              <a:t>Kick-off Discussion:</a:t>
            </a:r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Corbel"/>
                <a:ea typeface="+mn-ea"/>
                <a:cs typeface="+mn-cs"/>
              </a:rPr>
              <a:t>Sharing Perspectives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55018" y="1242061"/>
            <a:ext cx="7315200" cy="190119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“You never really understand a person until you consider things from his point of view…until you climb into his skin and walk around in it.”</a:t>
            </a:r>
          </a:p>
          <a:p>
            <a:pPr marL="0" indent="0" algn="ctr">
              <a:buNone/>
            </a:pPr>
            <a:r>
              <a:rPr lang="en-US" dirty="0" smtClean="0"/>
              <a:t>-Atticus, </a:t>
            </a:r>
            <a:r>
              <a:rPr lang="en-US" i="1" dirty="0" smtClean="0"/>
              <a:t>To Kill a Mockingbird</a:t>
            </a:r>
          </a:p>
        </p:txBody>
      </p:sp>
      <p:pic>
        <p:nvPicPr>
          <p:cNvPr id="5" name="Image" descr="Author, Atticus Finch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424" y="3053499"/>
            <a:ext cx="2853251" cy="35570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5211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bg1"/>
                </a:solidFill>
                <a:effectLst/>
                <a:latin typeface="Cambria"/>
                <a:ea typeface="+mn-ea"/>
                <a:cs typeface="+mn-cs"/>
              </a:rPr>
              <a:t>Kick-off Discussion: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Corbel"/>
                <a:ea typeface="+mn-ea"/>
                <a:cs typeface="+mn-cs"/>
              </a:rPr>
              <a:t>Sharing Perspectives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60901" y="1235530"/>
            <a:ext cx="7315200" cy="26411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“You never really understand a person until you consider things from his point of view…until you climb into his skin and walk around in it.”</a:t>
            </a:r>
          </a:p>
          <a:p>
            <a:pPr marL="0" indent="0" algn="ctr">
              <a:buNone/>
            </a:pPr>
            <a:r>
              <a:rPr lang="en-US" dirty="0"/>
              <a:t>-</a:t>
            </a:r>
            <a:r>
              <a:rPr lang="en-US" dirty="0" smtClean="0"/>
              <a:t>Atticus Finch, </a:t>
            </a:r>
            <a:r>
              <a:rPr lang="en-US" i="1" dirty="0"/>
              <a:t>To Kill a </a:t>
            </a:r>
            <a:r>
              <a:rPr lang="en-US" i="1" dirty="0" smtClean="0"/>
              <a:t>Mockingbird</a:t>
            </a:r>
          </a:p>
          <a:p>
            <a:pPr marL="0" indent="0" algn="ctr">
              <a:buNone/>
            </a:pPr>
            <a:endParaRPr lang="en-US" i="1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do you think the author was trying to say?</a:t>
            </a:r>
            <a:endParaRPr lang="en-US" dirty="0"/>
          </a:p>
        </p:txBody>
      </p:sp>
      <p:pic>
        <p:nvPicPr>
          <p:cNvPr id="4" name="Image" descr="Author, Atticus Finch&#10;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6257" y="3722233"/>
            <a:ext cx="3799718" cy="28854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87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sz="3200" kern="1200" dirty="0" smtClean="0">
                <a:solidFill>
                  <a:schemeClr val="bg1"/>
                </a:solidFill>
                <a:effectLst/>
                <a:latin typeface="Cambria"/>
                <a:ea typeface="+mn-ea"/>
                <a:cs typeface="+mn-cs"/>
              </a:rPr>
              <a:t>Kick-off Discussion:</a:t>
            </a:r>
            <a:endParaRPr lang="en-US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Corbel"/>
                <a:ea typeface="+mn-ea"/>
                <a:cs typeface="+mn-cs"/>
              </a:rPr>
              <a:t>Sharing Perspectives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01628" y="1244547"/>
            <a:ext cx="7315200" cy="4846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Who do you think was the owner of the shoe?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did the owner look like?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 old?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were their character traits?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did they look like?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did they do?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5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2678049"/>
          </a:xfrm>
        </p:spPr>
        <p:txBody>
          <a:bodyPr/>
          <a:lstStyle/>
          <a:p>
            <a:r>
              <a:rPr lang="en-US" dirty="0" smtClean="0"/>
              <a:t>Map It Online Activity:</a:t>
            </a:r>
            <a:endParaRPr lang="en-US" sz="28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722626"/>
            <a:ext cx="2947482" cy="26780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Peer Review Process</a:t>
            </a:r>
            <a:endParaRPr lang="en-US" sz="2800" dirty="0">
              <a:latin typeface="+mn-lt"/>
            </a:endParaRPr>
          </a:p>
        </p:txBody>
      </p:sp>
      <p:pic>
        <p:nvPicPr>
          <p:cNvPr id="3" name="Image" descr="Peer Edit with perfection handou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2823" y="895349"/>
            <a:ext cx="4487038" cy="5943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026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</a:t>
            </a:r>
            <a:endParaRPr lang="en-US" sz="28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72262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Peer Review Process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292" y="1159383"/>
            <a:ext cx="7745789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Each partner should give at least one additional perspective </a:t>
            </a:r>
            <a:r>
              <a:rPr lang="en-US" sz="2800" dirty="0" smtClean="0"/>
              <a:t>for each of the following questions:   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Do </a:t>
            </a:r>
            <a:r>
              <a:rPr lang="en-US" sz="2800" dirty="0"/>
              <a:t>you agree with my view of myself? 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Do </a:t>
            </a:r>
            <a:r>
              <a:rPr lang="en-US" sz="2800" dirty="0"/>
              <a:t>you have a different view than I do</a:t>
            </a:r>
            <a:r>
              <a:rPr lang="en-US" sz="2800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Use a conversation starter: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“</a:t>
            </a:r>
            <a:r>
              <a:rPr lang="en-US" sz="2000" dirty="0"/>
              <a:t>I agree that you are _________________ </a:t>
            </a:r>
            <a:r>
              <a:rPr lang="en-US" sz="2000" dirty="0" smtClean="0"/>
              <a:t>because ­­­­­­­­ ___________________.  A </a:t>
            </a:r>
            <a:r>
              <a:rPr lang="en-US" sz="2000" dirty="0"/>
              <a:t>suggestion is to add ___________________because _______________. “</a:t>
            </a:r>
            <a:endParaRPr lang="en-US" sz="2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13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  <p:tag name="ARTICULATE_DESIGN_ID_FRAME" val="xdjRzGw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1 template" id="{23F11A74-5051-FD42-9697-29FC5CD80118}" vid="{D8C876DF-E026-0D4D-B5B3-1F99608BC7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1 template</Template>
  <TotalTime>1126</TotalTime>
  <Words>329</Words>
  <Application>Microsoft Office PowerPoint</Application>
  <PresentationFormat>Custom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Frame</vt:lpstr>
      <vt:lpstr>Checking in with Others: Perspectives</vt:lpstr>
      <vt:lpstr>Kick-off Discussion:</vt:lpstr>
      <vt:lpstr>Kick-off Discussion:</vt:lpstr>
      <vt:lpstr>Kick-off Discussion:</vt:lpstr>
      <vt:lpstr>Kick-off Discussion:</vt:lpstr>
      <vt:lpstr>Kick-off Discussion:</vt:lpstr>
      <vt:lpstr>Kick-off Discussion:</vt:lpstr>
      <vt:lpstr>Map It Online Activity:</vt:lpstr>
      <vt:lpstr>Map It Online Activity: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 Skills</dc:title>
  <dc:creator>Dadmun, Melissa</dc:creator>
  <cp:lastModifiedBy>samudra</cp:lastModifiedBy>
  <cp:revision>51</cp:revision>
  <cp:lastPrinted>2017-05-03T16:45:32Z</cp:lastPrinted>
  <dcterms:created xsi:type="dcterms:W3CDTF">2017-05-02T19:10:07Z</dcterms:created>
  <dcterms:modified xsi:type="dcterms:W3CDTF">2017-09-08T07:23:04Z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B285C3AB-8561-42FE-A756-7F30B23B5459</vt:lpwstr>
  </property>
  <property fmtid="{D5CDD505-2E9C-101B-9397-08002B2CF9AE}" pid="3" name="ArticulatePath">
    <vt:lpwstr>Perspectives PowerPoint</vt:lpwstr>
  </property>
</Properties>
</file>