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1"/>
  </p:sldMasterIdLst>
  <p:handoutMasterIdLst>
    <p:handoutMasterId r:id="rId11"/>
  </p:handoutMasterIdLst>
  <p:sldIdLst>
    <p:sldId id="282" r:id="rId2"/>
    <p:sldId id="262" r:id="rId3"/>
    <p:sldId id="270" r:id="rId4"/>
    <p:sldId id="272" r:id="rId5"/>
    <p:sldId id="271" r:id="rId6"/>
    <p:sldId id="281" r:id="rId7"/>
    <p:sldId id="283" r:id="rId8"/>
    <p:sldId id="268" r:id="rId9"/>
    <p:sldId id="278" r:id="rId10"/>
  </p:sldIdLst>
  <p:sldSz cx="12192000" cy="6858000"/>
  <p:notesSz cx="7010400" cy="92964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3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648" y="-378"/>
      </p:cViewPr>
      <p:guideLst>
        <p:guide orient="horz" pos="2160"/>
        <p:guide pos="3840"/>
        <p:guide pos="4212"/>
        <p:guide pos="1950"/>
        <p:guide pos="2706"/>
      </p:guideLst>
    </p:cSldViewPr>
  </p:slideViewPr>
  <p:outlineViewPr>
    <p:cViewPr>
      <p:scale>
        <a:sx n="33" d="100"/>
        <a:sy n="33" d="100"/>
      </p:scale>
      <p:origin x="0" y="46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9994F7A-873A-47FA-A7A4-689CA7410545}" type="datetimeFigureOut">
              <a:rPr lang="en-US" smtClean="0"/>
              <a:t>07-Sep-17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4262213-E5B7-46F1-A9E4-1933F4895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19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53526" r="-7124" b="9869"/>
          <a:stretch/>
        </p:blipFill>
        <p:spPr>
          <a:xfrm rot="16200000">
            <a:off x="-867844" y="867843"/>
            <a:ext cx="6857999" cy="51223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"/>
            <a:ext cx="12229464" cy="19217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0422" y="557939"/>
            <a:ext cx="6510504" cy="1363851"/>
          </a:xfrm>
        </p:spPr>
        <p:txBody>
          <a:bodyPr anchor="b">
            <a:normAutofit/>
          </a:bodyPr>
          <a:lstStyle>
            <a:lvl1pPr algn="ctr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86382" y="3130658"/>
            <a:ext cx="5194544" cy="2691915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07-Sep-17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9" y="1037347"/>
            <a:ext cx="4580639" cy="5820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22" y="2255851"/>
            <a:ext cx="1067849" cy="10678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77" y="5710376"/>
            <a:ext cx="1655393" cy="95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8506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27105" y="1347508"/>
            <a:ext cx="7727620" cy="5076328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6032" y="1408176"/>
            <a:ext cx="2834640" cy="1016972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2594113"/>
            <a:ext cx="2834640" cy="347988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charset="0"/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4122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9268" y="1123836"/>
            <a:ext cx="7315200" cy="486091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845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1224366"/>
            <a:ext cx="2819400" cy="47192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1224366"/>
            <a:ext cx="7315200" cy="476495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74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177878" y="1406472"/>
            <a:ext cx="7315200" cy="4846320"/>
          </a:xfrm>
        </p:spPr>
        <p:txBody>
          <a:bodyPr anchor="t"/>
          <a:lstStyle>
            <a:lvl1pPr>
              <a:buClr>
                <a:schemeClr val="tx1"/>
              </a:buClr>
              <a:defRPr sz="20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928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440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1408176"/>
            <a:ext cx="3474720" cy="4865483"/>
          </a:xfrm>
        </p:spPr>
        <p:txBody>
          <a:bodyPr/>
          <a:lstStyle>
            <a:lvl1pPr>
              <a:buClr>
                <a:schemeClr val="tx1"/>
              </a:buCl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1408176"/>
            <a:ext cx="3474720" cy="48654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35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40817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231552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40817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231552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182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98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45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8" t="2285" r="54316" b="3069"/>
          <a:stretch/>
        </p:blipFill>
        <p:spPr>
          <a:xfrm rot="16200000">
            <a:off x="5663944" y="-5663947"/>
            <a:ext cx="864111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35" y="85116"/>
            <a:ext cx="1293615" cy="7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5967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7817" y="1406472"/>
            <a:ext cx="7315200" cy="4846320"/>
          </a:xfrm>
        </p:spPr>
        <p:txBody>
          <a:bodyPr anchor="t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6032" y="1408176"/>
            <a:ext cx="2834640" cy="1016972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2594113"/>
            <a:ext cx="2834640" cy="347988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charset="0"/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216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8" t="2285" r="54316" b="3069"/>
          <a:stretch/>
        </p:blipFill>
        <p:spPr>
          <a:xfrm rot="16200000">
            <a:off x="5663944" y="-5663947"/>
            <a:ext cx="864111" cy="1219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64108"/>
            <a:ext cx="3443590" cy="59938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13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1300734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35" y="85116"/>
            <a:ext cx="1293615" cy="7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60" baseline="0">
          <a:solidFill>
            <a:srgbClr val="FFFFFF"/>
          </a:solidFill>
          <a:latin typeface="Cambria" charset="0"/>
          <a:ea typeface="Cambria" charset="0"/>
          <a:cs typeface="Cambria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reeronestop.org/toolkit/careers/occupations/Occupation-profile.aspx?keyword=Carpet%20Installers&amp;onetcode=47204100&amp;ES=Y&amp;EST=carpet+installer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pepnet.org/resources/ag1" TargetMode="External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7000" y="258312"/>
            <a:ext cx="6718300" cy="16543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Reviewing Hard and Soft Skills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03332" y="2426329"/>
            <a:ext cx="4469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Learning Objectives: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1775" y="3200399"/>
            <a:ext cx="5130800" cy="23717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Students will differentiate between hard and soft skills.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Students will evaluate their hard and soft skill ratings.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Students will respond appropriately to interview questions regarding their hard and soft skills.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53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6032" y="1408175"/>
            <a:ext cx="2834640" cy="5173599"/>
          </a:xfrm>
        </p:spPr>
        <p:txBody>
          <a:bodyPr>
            <a:noAutofit/>
          </a:bodyPr>
          <a:lstStyle/>
          <a:p>
            <a:r>
              <a:rPr lang="en-US" sz="3600" dirty="0"/>
              <a:t>Kick-off Discussion</a:t>
            </a:r>
            <a:r>
              <a:rPr lang="en-US" sz="3600" dirty="0" smtClean="0"/>
              <a:t>:</a:t>
            </a:r>
            <a:br>
              <a:rPr lang="en-US" sz="3600" dirty="0" smtClean="0"/>
            </a:br>
            <a:r>
              <a:rPr lang="en-US" sz="2800" dirty="0">
                <a:latin typeface="+mj-lt"/>
              </a:rPr>
              <a:t/>
            </a:r>
            <a:br>
              <a:rPr lang="en-US" sz="2800" dirty="0">
                <a:latin typeface="+mj-lt"/>
              </a:rPr>
            </a:br>
            <a:endParaRPr lang="en-US" sz="3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6032" y="2779775"/>
            <a:ext cx="2834640" cy="27066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 smtClean="0">
                <a:latin typeface="+mj-lt"/>
              </a:rPr>
              <a:t>Character Profiles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4" name="image" descr="Graphic showing Steven's Hard and Soft Skill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b="796"/>
          <a:stretch/>
        </p:blipFill>
        <p:spPr>
          <a:xfrm>
            <a:off x="5324475" y="918172"/>
            <a:ext cx="4524376" cy="591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3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6032" y="1408175"/>
            <a:ext cx="2834640" cy="5173599"/>
          </a:xfrm>
        </p:spPr>
        <p:txBody>
          <a:bodyPr>
            <a:noAutofit/>
          </a:bodyPr>
          <a:lstStyle/>
          <a:p>
            <a:r>
              <a:rPr lang="en-US" sz="3600" dirty="0"/>
              <a:t>Kick-off Discussion:</a:t>
            </a:r>
            <a:br>
              <a:rPr lang="en-US" sz="3600" dirty="0"/>
            </a:br>
            <a:r>
              <a:rPr lang="en-US" sz="2800" dirty="0" smtClean="0">
                <a:latin typeface="+mj-lt"/>
              </a:rPr>
              <a:t/>
            </a:r>
            <a:br>
              <a:rPr lang="en-US" sz="2800" dirty="0" smtClean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6032" y="2779775"/>
            <a:ext cx="2834640" cy="3259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>
                <a:latin typeface="+mj-lt"/>
              </a:rPr>
              <a:t>Which skills does Steven need to practice?  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pic>
        <p:nvPicPr>
          <p:cNvPr id="8" name="image" descr="Graphic showing Steven's Hard and Soft Skills,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t="30034" r="2480" b="4836"/>
          <a:stretch/>
        </p:blipFill>
        <p:spPr>
          <a:xfrm>
            <a:off x="3543301" y="1010904"/>
            <a:ext cx="4019325" cy="3713496"/>
          </a:xfrm>
          <a:prstGeom prst="rect">
            <a:avLst/>
          </a:prstGeom>
        </p:spPr>
      </p:pic>
      <p:graphicFrame>
        <p:nvGraphicFramePr>
          <p:cNvPr id="9" name="Content Placeholder 7" descr="Job Site &#10;Job Title &#10;Job Tasks&#10;Pet Store&#10;Assistant&#10;Give food and water to animals, clean out cages, groom and exercise animals, help customers with questions, stock shelves, help with deliveries and keep store clean and tidy.  &#10;Movie Theater&#10;Cashier Attendant &#10;Greet customers, take &amp; fill orders, pop popcorn, fill soda, serve other food items, operate cash register &amp; credit card machine, answer questions, keep concession area clean and stock supplies.   &#10;Grocery Store&#10;Bagger&#10;Provide customer service, pack items in order, carry bags to customer’s car upon request, restock bag supplies, return and empty grocery carts, return unwanted items to appropriate area.  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627753"/>
              </p:ext>
            </p:extLst>
          </p:nvPr>
        </p:nvGraphicFramePr>
        <p:xfrm>
          <a:off x="7562626" y="1039479"/>
          <a:ext cx="4253284" cy="5550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439">
                  <a:extLst>
                    <a:ext uri="{9D8B030D-6E8A-4147-A177-3AD203B41FA5}">
                      <a16:colId xmlns="" xmlns:a16="http://schemas.microsoft.com/office/drawing/2014/main" val="1345694481"/>
                    </a:ext>
                  </a:extLst>
                </a:gridCol>
                <a:gridCol w="1150889">
                  <a:extLst>
                    <a:ext uri="{9D8B030D-6E8A-4147-A177-3AD203B41FA5}">
                      <a16:colId xmlns="" xmlns:a16="http://schemas.microsoft.com/office/drawing/2014/main" val="428695784"/>
                    </a:ext>
                  </a:extLst>
                </a:gridCol>
                <a:gridCol w="1992956">
                  <a:extLst>
                    <a:ext uri="{9D8B030D-6E8A-4147-A177-3AD203B41FA5}">
                      <a16:colId xmlns="" xmlns:a16="http://schemas.microsoft.com/office/drawing/2014/main" val="3496328734"/>
                    </a:ext>
                  </a:extLst>
                </a:gridCol>
              </a:tblGrid>
              <a:tr h="801368">
                <a:tc>
                  <a:txBody>
                    <a:bodyPr/>
                    <a:lstStyle/>
                    <a:p>
                      <a:r>
                        <a:rPr lang="en-US" dirty="0" smtClean="0"/>
                        <a:t>Job Site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Job Title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Job Tasks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56188486"/>
                  </a:ext>
                </a:extLst>
              </a:tr>
              <a:tr h="168184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Pet Store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Assistant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Give food and water to animals, clean out cages, groom and exercise animals, help customers with questions, stock shelves, help with deliveries</a:t>
                      </a:r>
                      <a:r>
                        <a:rPr lang="en-US" sz="1100" baseline="0" dirty="0" smtClean="0"/>
                        <a:t> and </a:t>
                      </a:r>
                      <a:r>
                        <a:rPr lang="en-US" sz="1100" dirty="0" smtClean="0"/>
                        <a:t>keep store clean and tidy.  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93387511"/>
                  </a:ext>
                </a:extLst>
              </a:tr>
              <a:tr h="153386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Movie Theater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Cashier Attendant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Greet customers, take &amp; fill orders,</a:t>
                      </a:r>
                      <a:r>
                        <a:rPr lang="en-US" sz="1100" baseline="0" dirty="0" smtClean="0"/>
                        <a:t> pop popcorn, fill soda, serve other food items, operate cash register &amp; credit card machine, answer questions, keep concession area clean and stock supplies.   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62284435"/>
                  </a:ext>
                </a:extLst>
              </a:tr>
              <a:tr h="153386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Grocery</a:t>
                      </a:r>
                      <a:r>
                        <a:rPr lang="en-US" sz="1100" baseline="0" dirty="0" smtClean="0"/>
                        <a:t> Store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Bagger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Provide customer service,</a:t>
                      </a:r>
                      <a:r>
                        <a:rPr lang="en-US" sz="1100" baseline="0" dirty="0" smtClean="0"/>
                        <a:t> pack items in order, carry bags to customer’s car upon request, restock bag supplies, return and empty grocery carts, return unwanted items to appropriate area.  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25850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48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6032" y="1408175"/>
            <a:ext cx="2834640" cy="5173599"/>
          </a:xfrm>
        </p:spPr>
        <p:txBody>
          <a:bodyPr>
            <a:noAutofit/>
          </a:bodyPr>
          <a:lstStyle/>
          <a:p>
            <a:r>
              <a:rPr lang="en-US" sz="3600" dirty="0"/>
              <a:t>Kick-off Discussion:</a:t>
            </a:r>
            <a:br>
              <a:rPr lang="en-US" sz="3600" dirty="0"/>
            </a:br>
            <a:r>
              <a:rPr lang="en-US" sz="2800" dirty="0" smtClean="0">
                <a:latin typeface="+mj-lt"/>
              </a:rPr>
              <a:t/>
            </a:r>
            <a:br>
              <a:rPr lang="en-US" sz="2800" dirty="0" smtClean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6032" y="2779775"/>
            <a:ext cx="2834640" cy="3259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 smtClean="0">
                <a:latin typeface="+mj-lt"/>
              </a:rPr>
              <a:t>Now at Darcie’s and Marissa’s profile</a:t>
            </a:r>
            <a:br>
              <a:rPr lang="en-US" sz="2800" dirty="0" smtClean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pic>
        <p:nvPicPr>
          <p:cNvPr id="4" name="image" descr="Graphic showing Darcie's Hard and Soft Skills,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67" b="650"/>
          <a:stretch/>
        </p:blipFill>
        <p:spPr>
          <a:xfrm>
            <a:off x="3694659" y="1159064"/>
            <a:ext cx="3812688" cy="5121274"/>
          </a:xfrm>
          <a:prstGeom prst="rect">
            <a:avLst/>
          </a:prstGeom>
        </p:spPr>
      </p:pic>
      <p:pic>
        <p:nvPicPr>
          <p:cNvPr id="3" name="image" descr="Graphic showing Marissa's Hard and Soft Skill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302" y="1159064"/>
            <a:ext cx="3719173" cy="5112443"/>
          </a:xfrm>
        </p:spPr>
      </p:pic>
    </p:spTree>
    <p:extLst>
      <p:ext uri="{BB962C8B-B14F-4D97-AF65-F5344CB8AC3E}">
        <p14:creationId xmlns:p14="http://schemas.microsoft.com/office/powerpoint/2010/main" val="385211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6032" y="1408175"/>
            <a:ext cx="2834640" cy="5173599"/>
          </a:xfrm>
        </p:spPr>
        <p:txBody>
          <a:bodyPr>
            <a:noAutofit/>
          </a:bodyPr>
          <a:lstStyle/>
          <a:p>
            <a:r>
              <a:rPr lang="en-US" sz="3600" dirty="0"/>
              <a:t>Kick-off Discussion: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>
                <a:latin typeface="+mj-lt"/>
              </a:rPr>
              <a:t/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6032" y="2779775"/>
            <a:ext cx="2834640" cy="3259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>
                <a:latin typeface="+mj-lt"/>
              </a:rPr>
              <a:t>Which job would be a good fit?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Be prepared to justify your answer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pic>
        <p:nvPicPr>
          <p:cNvPr id="4" name="image" descr="picture of Darcie,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6" t="10496" r="1815" b="62089"/>
          <a:stretch/>
        </p:blipFill>
        <p:spPr>
          <a:xfrm>
            <a:off x="3866946" y="1182627"/>
            <a:ext cx="1552402" cy="2061785"/>
          </a:xfrm>
          <a:prstGeom prst="rect">
            <a:avLst/>
          </a:prstGeom>
        </p:spPr>
      </p:pic>
      <p:pic>
        <p:nvPicPr>
          <p:cNvPr id="5" name="image" descr="picture of Marissa,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5" t="10727" r="595" b="65088"/>
          <a:stretch/>
        </p:blipFill>
        <p:spPr>
          <a:xfrm>
            <a:off x="3833145" y="3624348"/>
            <a:ext cx="1688835" cy="1965909"/>
          </a:xfrm>
          <a:prstGeom prst="rect">
            <a:avLst/>
          </a:prstGeom>
        </p:spPr>
      </p:pic>
      <p:graphicFrame>
        <p:nvGraphicFramePr>
          <p:cNvPr id="8" name="Content Placeholder 7" descr="Job Site &#10;Job Title &#10;Job Tasks&#10;Pet Store&#10;Assistant&#10;Give food and water to animals, clean out cages, groom and exercise animals, help customers with questions, stock shelves, help with deliveries and keep store clean and tidy.  &#10;Movie Theater&#10;Cashier Attendant &#10;Greet customers, take &amp; fill orders, pop popcorn, fill soda, serve other food items, operate cash register &amp; credit card machine, answer questions, keep concession area clean and stock supplies.   &#10;Grocery Store&#10;Bagger&#10;Provide customer service, pack items in order, carry bags to customer’s car upon request, restock bag supplies, return and empty grocery carts, return unwanted items to appropriate area. 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6972503"/>
              </p:ext>
            </p:extLst>
          </p:nvPr>
        </p:nvGraphicFramePr>
        <p:xfrm>
          <a:off x="5843847" y="780044"/>
          <a:ext cx="5771965" cy="5397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577">
                  <a:extLst>
                    <a:ext uri="{9D8B030D-6E8A-4147-A177-3AD203B41FA5}">
                      <a16:colId xmlns="" xmlns:a16="http://schemas.microsoft.com/office/drawing/2014/main" val="1345694481"/>
                    </a:ext>
                  </a:extLst>
                </a:gridCol>
                <a:gridCol w="1561826">
                  <a:extLst>
                    <a:ext uri="{9D8B030D-6E8A-4147-A177-3AD203B41FA5}">
                      <a16:colId xmlns="" xmlns:a16="http://schemas.microsoft.com/office/drawing/2014/main" val="428695784"/>
                    </a:ext>
                  </a:extLst>
                </a:gridCol>
                <a:gridCol w="2704562">
                  <a:extLst>
                    <a:ext uri="{9D8B030D-6E8A-4147-A177-3AD203B41FA5}">
                      <a16:colId xmlns="" xmlns:a16="http://schemas.microsoft.com/office/drawing/2014/main" val="3496328734"/>
                    </a:ext>
                  </a:extLst>
                </a:gridCol>
              </a:tblGrid>
              <a:tr h="480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Job Site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Job Title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Job Tasks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56188486"/>
                  </a:ext>
                </a:extLst>
              </a:tr>
              <a:tr h="15729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Pet Store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Assistant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Give food and water to animals, clean out cages, groom and exercise animals, help customers with questions, stock shelves, help with deliveries</a:t>
                      </a:r>
                      <a:r>
                        <a:rPr lang="en-US" sz="1400" baseline="0" dirty="0" smtClean="0"/>
                        <a:t> and </a:t>
                      </a:r>
                      <a:r>
                        <a:rPr lang="en-US" sz="1400" dirty="0" smtClean="0"/>
                        <a:t>keep store clean and tidy. 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93387511"/>
                  </a:ext>
                </a:extLst>
              </a:tr>
              <a:tr h="175958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Movie Theater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Cashier Attendant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Greet customers, take &amp; fill orders,</a:t>
                      </a:r>
                      <a:r>
                        <a:rPr lang="en-US" sz="1400" baseline="0" dirty="0" smtClean="0"/>
                        <a:t> pop popcorn, fill soda, serve other food items, operate cash register &amp; credit card machine, answer questions, keep concession area clean and stock supplies.  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62284435"/>
                  </a:ext>
                </a:extLst>
              </a:tr>
              <a:tr h="15729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Grocery</a:t>
                      </a:r>
                      <a:r>
                        <a:rPr lang="en-US" sz="1400" baseline="0" dirty="0" smtClean="0"/>
                        <a:t> Store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Bagger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Provide customer service,</a:t>
                      </a:r>
                      <a:r>
                        <a:rPr lang="en-US" sz="1400" baseline="0" dirty="0" smtClean="0"/>
                        <a:t> pack items in order, carry bags to customer’s car upon request, restock bag supplies, return and empty grocery carts, return unwanted items to appropriate area. 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25850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601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5035" y="1408174"/>
            <a:ext cx="2830067" cy="5030725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3600" dirty="0"/>
              <a:t>Kick-off Discussion:</a:t>
            </a:r>
            <a:br>
              <a:rPr lang="en-US" sz="3600" dirty="0"/>
            </a:br>
            <a:r>
              <a:rPr lang="en-US" sz="2800" dirty="0">
                <a:latin typeface="+mj-lt"/>
              </a:rPr>
              <a:t/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6032" y="2779775"/>
            <a:ext cx="2834640" cy="3259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>
                <a:latin typeface="+mj-lt"/>
              </a:rPr>
              <a:t>Which job would be a good fit?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Be prepared to justify your answer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/>
              <a:t>How does knowing your strengths and weaknesses in both your hard and soft skills help you know yourself better? 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Why does having a strong set of hard and soft skills create more career options?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Why do more people get fired because of weak soft skills compared to weak hard skills?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What is meant by the following statement, “A strength doesn’t stay a strength without work.”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59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21" y="1408176"/>
            <a:ext cx="2947482" cy="5052259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3600" dirty="0"/>
              <a:t>Review Your Skills Profile Activity: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>
                <a:latin typeface="+mj-lt"/>
              </a:rPr>
              <a:t/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8671" y="3278822"/>
            <a:ext cx="2947482" cy="33128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 smtClean="0">
                <a:latin typeface="+mj-lt"/>
              </a:rPr>
              <a:t>Discussion prompts</a:t>
            </a:r>
            <a:endParaRPr lang="en-US" sz="28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en-US" dirty="0"/>
              <a:t>Share their highest and lowest ratings in hard and soft skills. 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Are these skills strengths? Which of these strengths are hard skills? Which of these strengths are soft skills?  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Which of these skills are weaknesses? Which of these weaknesses are hard skills? Which of these weaknesses are soft skills?  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Which of their weaknesses will be a barrier in achieving future career goals?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Who can help them improve this skill or advise them on how to improve the skill?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11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21" y="1408176"/>
            <a:ext cx="2947482" cy="5052259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3600" dirty="0"/>
              <a:t>Hard and Soft Skills Career Activity</a:t>
            </a:r>
            <a:r>
              <a:rPr lang="en-US" sz="3600" dirty="0" smtClean="0"/>
              <a:t>:</a:t>
            </a:r>
            <a:br>
              <a:rPr lang="en-US" sz="3600" dirty="0" smtClean="0"/>
            </a:br>
            <a:r>
              <a:rPr lang="en-US" sz="2800" dirty="0">
                <a:latin typeface="+mj-lt"/>
              </a:rPr>
              <a:t/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1921" y="3284601"/>
            <a:ext cx="2947482" cy="35162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 smtClean="0">
                <a:latin typeface="+mj-lt"/>
              </a:rPr>
              <a:t>Option 1,  </a:t>
            </a:r>
            <a:br>
              <a:rPr lang="en-US" sz="2800" dirty="0" smtClean="0">
                <a:latin typeface="+mj-lt"/>
              </a:rPr>
            </a:br>
            <a:r>
              <a:rPr lang="en-US" sz="2800" i="1" dirty="0" smtClean="0">
                <a:latin typeface="+mj-lt"/>
              </a:rPr>
              <a:t>Carpet Installer Activity</a:t>
            </a:r>
            <a:r>
              <a:rPr lang="en-US" sz="2800" dirty="0" smtClean="0">
                <a:latin typeface="+mj-lt"/>
              </a:rPr>
              <a:t> </a:t>
            </a:r>
            <a:br>
              <a:rPr lang="en-US" sz="2800" dirty="0" smtClean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0497" y="1497217"/>
            <a:ext cx="72290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www.careeronestop.org/toolkit/careers/occupations/Occupation-profile.aspx?keyword=Carpet%20Installers&amp;onetcode=47204100&amp;ES=Y&amp;EST=carpet+installers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61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689" y="1409701"/>
            <a:ext cx="2947482" cy="4476750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3600" dirty="0"/>
              <a:t>Hard and Soft Skills Career Activity: 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800" i="1" dirty="0"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0689" y="3290817"/>
            <a:ext cx="2947482" cy="25289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60" baseline="0">
                <a:solidFill>
                  <a:srgbClr val="FFFFFF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 sz="2800" dirty="0" smtClean="0">
                <a:latin typeface="+mj-lt"/>
              </a:rPr>
              <a:t>Option 2, </a:t>
            </a:r>
            <a:br>
              <a:rPr lang="en-US" sz="2800" dirty="0" smtClean="0">
                <a:latin typeface="+mj-lt"/>
              </a:rPr>
            </a:br>
            <a:r>
              <a:rPr lang="en-US" sz="2800" i="1" dirty="0" smtClean="0">
                <a:latin typeface="+mj-lt"/>
              </a:rPr>
              <a:t>Meet Kimberly Dodge, D.V.M</a:t>
            </a:r>
            <a:endParaRPr lang="en-US" sz="2800" i="1" dirty="0">
              <a:latin typeface="+mj-lt"/>
            </a:endParaRPr>
          </a:p>
        </p:txBody>
      </p:sp>
      <p:pic>
        <p:nvPicPr>
          <p:cNvPr id="4" name="kimdodg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4225" y="1406525"/>
            <a:ext cx="6481763" cy="4846638"/>
          </a:xfrm>
        </p:spPr>
      </p:pic>
      <p:pic>
        <p:nvPicPr>
          <p:cNvPr id="1026" name="image" descr="Kimberly Dod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57" y="1385662"/>
            <a:ext cx="6525986" cy="489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00513" y="6359236"/>
            <a:ext cx="6850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www.pepnet.org/resources/ag1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Frame">
  <a:themeElements>
    <a:clrScheme name="PEPNET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2B3383"/>
      </a:accent1>
      <a:accent2>
        <a:srgbClr val="FAB900"/>
      </a:accent2>
      <a:accent3>
        <a:srgbClr val="E98623"/>
      </a:accent3>
      <a:accent4>
        <a:srgbClr val="6B4E71"/>
      </a:accent4>
      <a:accent5>
        <a:srgbClr val="32495E"/>
      </a:accent5>
      <a:accent6>
        <a:srgbClr val="D95D39"/>
      </a:accent6>
      <a:hlink>
        <a:srgbClr val="90BB23"/>
      </a:hlink>
      <a:folHlink>
        <a:srgbClr val="EE7008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pIt Section 1 template" id="{23F11A74-5051-FD42-9697-29FC5CD80118}" vid="{D8C876DF-E026-0D4D-B5B3-1F99608BC7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MapIt Section 1 template</Template>
  <TotalTime>852</TotalTime>
  <Words>524</Words>
  <Application>Microsoft Office PowerPoint</Application>
  <PresentationFormat>Custom</PresentationFormat>
  <Paragraphs>56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Frame</vt:lpstr>
      <vt:lpstr>Reviewing Hard and Soft Skills</vt:lpstr>
      <vt:lpstr>Kick-off Discussion:  </vt:lpstr>
      <vt:lpstr>Kick-off Discussion:  </vt:lpstr>
      <vt:lpstr>Kick-off Discussion:  </vt:lpstr>
      <vt:lpstr>Kick-off Discussion:  </vt:lpstr>
      <vt:lpstr>Kick-off Discussion:  </vt:lpstr>
      <vt:lpstr>Review Your Skills Profile Activity:   </vt:lpstr>
      <vt:lpstr>Hard and Soft Skills Career Activity:  </vt:lpstr>
      <vt:lpstr>Hard and Soft Skills Career Activity: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Hard Skills</dc:title>
  <dc:creator>Dadmun, Melissa</dc:creator>
  <cp:lastModifiedBy>samudra</cp:lastModifiedBy>
  <cp:revision>52</cp:revision>
  <cp:lastPrinted>2017-05-03T16:45:32Z</cp:lastPrinted>
  <dcterms:created xsi:type="dcterms:W3CDTF">2017-05-02T19:10:07Z</dcterms:created>
  <dcterms:modified xsi:type="dcterms:W3CDTF">2017-09-07T12:15:19Z</dcterms:modified>
</cp:coreProperties>
</file>