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0" r:id="rId1"/>
  </p:sldMasterIdLst>
  <p:sldIdLst>
    <p:sldId id="256" r:id="rId2"/>
    <p:sldId id="284" r:id="rId3"/>
    <p:sldId id="289" r:id="rId4"/>
    <p:sldId id="262" r:id="rId5"/>
    <p:sldId id="280" r:id="rId6"/>
    <p:sldId id="278" r:id="rId7"/>
    <p:sldId id="290" r:id="rId8"/>
    <p:sldId id="291" r:id="rId9"/>
    <p:sldId id="292" r:id="rId10"/>
    <p:sldId id="265" r:id="rId11"/>
    <p:sldId id="288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30">
          <p15:clr>
            <a:srgbClr val="A4A3A4"/>
          </p15:clr>
        </p15:guide>
        <p15:guide id="2" pos="2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80" y="-72"/>
      </p:cViewPr>
      <p:guideLst>
        <p:guide orient="horz" pos="930"/>
        <p:guide pos="2454"/>
      </p:guideLst>
    </p:cSldViewPr>
  </p:slideViewPr>
  <p:outlineViewPr>
    <p:cViewPr>
      <p:scale>
        <a:sx n="33" d="100"/>
        <a:sy n="33" d="100"/>
      </p:scale>
      <p:origin x="0" y="92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etermined.org/educators/resources/#*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etermined.org/files_resources/99/studentrubricforiepparticipation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352425"/>
            <a:ext cx="7315200" cy="1319784"/>
          </a:xfrm>
        </p:spPr>
        <p:txBody>
          <a:bodyPr/>
          <a:lstStyle/>
          <a:p>
            <a:r>
              <a:rPr lang="en-US" b="1" dirty="0" smtClean="0"/>
              <a:t>Student-driven IEP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693113" y="3429000"/>
            <a:ext cx="5104280" cy="2619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understand their role and purpose of the IEP meeting.  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demonstrate self-determination and self-advocacy skills during their IEP meeting.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Student-driven </a:t>
            </a:r>
            <a:r>
              <a:rPr lang="en-US" dirty="0" smtClean="0"/>
              <a:t>IEP: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Synthesis Activity</a:t>
            </a:r>
            <a:endParaRPr lang="en-US" sz="2800" dirty="0"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85616" y="1443297"/>
            <a:ext cx="7673444" cy="5237018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Gather </a:t>
            </a:r>
            <a:r>
              <a:rPr lang="en-US" dirty="0"/>
              <a:t>materials to support the IEP planning </a:t>
            </a:r>
            <a:r>
              <a:rPr lang="en-US" dirty="0" smtClean="0"/>
              <a:t>process or create </a:t>
            </a:r>
            <a:r>
              <a:rPr lang="en-US" dirty="0"/>
              <a:t>a visual presentation that follows the Map It checklist to help guide the meeting.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PowerPoint access </a:t>
            </a:r>
            <a:r>
              <a:rPr lang="en-US" dirty="0"/>
              <a:t>the It’s All About Me: Helping Students Create PowerPoint Presentations for IEP Meetings from the I’m Determined project, </a:t>
            </a:r>
            <a:r>
              <a:rPr lang="en-US" u="sng" dirty="0">
                <a:hlinkClick r:id="rId3"/>
              </a:rPr>
              <a:t>http://www.imdetermined.org/educators/resources/#*</a:t>
            </a:r>
            <a:r>
              <a:rPr lang="en-US" dirty="0"/>
              <a:t>. 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support materials may include: </a:t>
            </a:r>
          </a:p>
          <a:p>
            <a:pPr lvl="2" fontAlgn="base">
              <a:buFont typeface="Arial" pitchFamily="34" charset="0"/>
              <a:buChar char="•"/>
            </a:pPr>
            <a:r>
              <a:rPr lang="en-US" dirty="0"/>
              <a:t>Letters/notes from teachers regarding </a:t>
            </a:r>
            <a:r>
              <a:rPr lang="en-US" dirty="0" smtClean="0"/>
              <a:t>courses</a:t>
            </a:r>
          </a:p>
          <a:p>
            <a:pPr lvl="2" fontAlgn="base">
              <a:buFont typeface="Arial" pitchFamily="34" charset="0"/>
              <a:buChar char="•"/>
            </a:pPr>
            <a:r>
              <a:rPr lang="en-US" dirty="0" smtClean="0"/>
              <a:t>Work-Based </a:t>
            </a:r>
            <a:r>
              <a:rPr lang="en-US" dirty="0"/>
              <a:t>Learning Experience Self-Reflection Worksheet(s)  </a:t>
            </a:r>
            <a:endParaRPr lang="en-US" dirty="0" smtClean="0"/>
          </a:p>
          <a:p>
            <a:pPr lvl="2" fontAlgn="base">
              <a:buFont typeface="Arial" pitchFamily="34" charset="0"/>
              <a:buChar char="•"/>
            </a:pPr>
            <a:r>
              <a:rPr lang="en-US" dirty="0" smtClean="0"/>
              <a:t>Visual </a:t>
            </a:r>
            <a:r>
              <a:rPr lang="en-US" dirty="0"/>
              <a:t>Resume, Career Portfolio, or Resume to share work related experiences, job interest, skills, and qualifications </a:t>
            </a:r>
            <a:endParaRPr lang="en-US" dirty="0" smtClean="0"/>
          </a:p>
          <a:p>
            <a:pPr lvl="2" fontAlgn="base">
              <a:buFont typeface="Arial" pitchFamily="34" charset="0"/>
              <a:buChar char="•"/>
            </a:pPr>
            <a:r>
              <a:rPr lang="en-US" dirty="0" smtClean="0"/>
              <a:t>MapIt </a:t>
            </a:r>
            <a:r>
              <a:rPr lang="en-US" dirty="0"/>
              <a:t>completed materials including team members, strengths, weakness, hard and soft skills, personality, values, and disability awareness  </a:t>
            </a:r>
            <a:endParaRPr lang="en-US" dirty="0" smtClean="0"/>
          </a:p>
          <a:p>
            <a:pPr lvl="2" fontAlgn="base">
              <a:buFont typeface="Arial" pitchFamily="34" charset="0"/>
              <a:buChar char="•"/>
            </a:pPr>
            <a:r>
              <a:rPr lang="en-US" dirty="0" smtClean="0"/>
              <a:t>Results </a:t>
            </a:r>
            <a:r>
              <a:rPr lang="en-US" dirty="0"/>
              <a:t>from completed Interest Inventories, Learning Style inventories, Multiple Intelligences Assessments, and other Personality Assessments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Once </a:t>
            </a:r>
            <a:r>
              <a:rPr lang="en-US" dirty="0"/>
              <a:t>the date for the IEP has been determined, </a:t>
            </a:r>
            <a:r>
              <a:rPr lang="en-US" dirty="0" smtClean="0"/>
              <a:t>send </a:t>
            </a:r>
            <a:r>
              <a:rPr lang="en-US" dirty="0"/>
              <a:t>invites to IEP team members.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Before </a:t>
            </a:r>
            <a:r>
              <a:rPr lang="en-US" dirty="0"/>
              <a:t>the </a:t>
            </a:r>
            <a:r>
              <a:rPr lang="en-US" dirty="0" smtClean="0"/>
              <a:t>meeting, meet with your teacher to determine </a:t>
            </a:r>
            <a:r>
              <a:rPr lang="en-US" dirty="0"/>
              <a:t>what information should be </a:t>
            </a:r>
            <a:r>
              <a:rPr lang="en-US" dirty="0" smtClean="0"/>
              <a:t>prioritized and practice leading the meeting, following an agenda</a:t>
            </a:r>
            <a:r>
              <a:rPr lang="en-US" dirty="0"/>
              <a:t>, </a:t>
            </a:r>
            <a:r>
              <a:rPr lang="en-US" dirty="0" smtClean="0"/>
              <a:t>and using soft skills.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Student-driven </a:t>
            </a:r>
            <a:r>
              <a:rPr lang="en-US" dirty="0" smtClean="0"/>
              <a:t>IEP: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sz="2800" dirty="0">
              <a:latin typeface="+mj-lt"/>
            </a:endParaRPr>
          </a:p>
        </p:txBody>
      </p:sp>
      <p:pic>
        <p:nvPicPr>
          <p:cNvPr id="5" name="image" descr="exi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98" y="1093041"/>
            <a:ext cx="2595071" cy="20853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0133" y="3575313"/>
            <a:ext cx="7315200" cy="2401607"/>
          </a:xfrm>
        </p:spPr>
        <p:txBody>
          <a:bodyPr>
            <a:normAutofit fontScale="85000" lnSpcReduction="10000"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en-US" dirty="0"/>
              <a:t>In one sentence, </a:t>
            </a:r>
            <a:r>
              <a:rPr lang="en-US" dirty="0" smtClean="0"/>
              <a:t>state </a:t>
            </a:r>
            <a:r>
              <a:rPr lang="en-US" dirty="0"/>
              <a:t>the purpose of the Individualized Education </a:t>
            </a:r>
            <a:r>
              <a:rPr lang="en-US" dirty="0" smtClean="0"/>
              <a:t>Plan</a:t>
            </a:r>
            <a:r>
              <a:rPr lang="en-US" dirty="0"/>
              <a:t>. </a:t>
            </a: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/>
              <a:t>Check </a:t>
            </a:r>
            <a:r>
              <a:rPr lang="en-US" dirty="0"/>
              <a:t>off the following self-determination and self-advocacy skills demonstrated during </a:t>
            </a:r>
            <a:r>
              <a:rPr lang="en-US" dirty="0" smtClean="0"/>
              <a:t>the IEP meeting: </a:t>
            </a:r>
            <a:endParaRPr lang="en-US" dirty="0"/>
          </a:p>
          <a:p>
            <a:pPr lvl="0" fontAlgn="base"/>
            <a:endParaRPr lang="en-US" dirty="0" smtClean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dirty="0" smtClean="0"/>
              <a:t>decision </a:t>
            </a:r>
            <a:r>
              <a:rPr lang="en-US" dirty="0"/>
              <a:t>making, </a:t>
            </a:r>
            <a:endParaRPr lang="en-US" dirty="0" smtClean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dirty="0" smtClean="0"/>
              <a:t>choice </a:t>
            </a:r>
            <a:r>
              <a:rPr lang="en-US" dirty="0"/>
              <a:t>making, </a:t>
            </a:r>
            <a:endParaRPr lang="en-US" dirty="0" smtClean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dirty="0" smtClean="0"/>
              <a:t>problem </a:t>
            </a:r>
            <a:r>
              <a:rPr lang="en-US" dirty="0"/>
              <a:t>solving, </a:t>
            </a:r>
            <a:endParaRPr lang="en-US" dirty="0" smtClean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dirty="0" smtClean="0"/>
              <a:t>sharing </a:t>
            </a:r>
            <a:r>
              <a:rPr lang="en-US" dirty="0"/>
              <a:t>perspective, wants, needs, interests, preferences, and goals.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/>
          <a:lstStyle/>
          <a:p>
            <a:r>
              <a:rPr lang="en-US" dirty="0"/>
              <a:t>Student-driven </a:t>
            </a:r>
            <a:r>
              <a:rPr lang="en-US" dirty="0" smtClean="0"/>
              <a:t>IEP: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723343"/>
            <a:ext cx="2947482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Kick-off Activity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875941"/>
            <a:ext cx="8029162" cy="4914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“Why is This Cake on Fire” </a:t>
            </a:r>
          </a:p>
          <a:p>
            <a:pPr marL="0" indent="0" algn="ctr">
              <a:buNone/>
            </a:pPr>
            <a:r>
              <a:rPr lang="en-US" dirty="0" smtClean="0"/>
              <a:t>(Van </a:t>
            </a:r>
            <a:r>
              <a:rPr lang="en-US" dirty="0"/>
              <a:t>Dyke, Martin</a:t>
            </a:r>
            <a:r>
              <a:rPr lang="en-US" dirty="0" smtClean="0"/>
              <a:t>, &amp; Lovett, 2006</a:t>
            </a:r>
            <a:r>
              <a:rPr lang="en-US" dirty="0"/>
              <a:t>)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502920" lvl="1" indent="0" algn="ctr">
              <a:buNone/>
            </a:pPr>
            <a:r>
              <a:rPr lang="en-US" i="1" dirty="0" smtClean="0"/>
              <a:t>“</a:t>
            </a:r>
            <a:r>
              <a:rPr lang="en-US" i="1" dirty="0"/>
              <a:t>Imagine being a small child, and hearing your parents talk about </a:t>
            </a:r>
            <a:r>
              <a:rPr lang="en-US" i="1" dirty="0" smtClean="0"/>
              <a:t>….”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502920" lvl="1" indent="0">
              <a:buNone/>
            </a:pPr>
            <a:r>
              <a:rPr lang="en-US" dirty="0" smtClean="0"/>
              <a:t>(Retrieved at http</a:t>
            </a:r>
            <a:r>
              <a:rPr lang="en-US" dirty="0"/>
              <a:t>://</a:t>
            </a:r>
            <a:r>
              <a:rPr lang="en-US" dirty="0" smtClean="0"/>
              <a:t>www.nssed.org/wp-content/uploads/2012/04/Why-is-this-cake-on-fire.pdf)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/>
          <a:lstStyle/>
          <a:p>
            <a:r>
              <a:rPr lang="en-US" dirty="0"/>
              <a:t>Student-driven </a:t>
            </a:r>
            <a:r>
              <a:rPr lang="en-US" dirty="0" smtClean="0"/>
              <a:t>IEP: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723343"/>
            <a:ext cx="2947482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Classroom Activity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399691"/>
            <a:ext cx="7904472" cy="4914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Why is This </a:t>
            </a:r>
            <a:r>
              <a:rPr lang="en-US" i="1" dirty="0"/>
              <a:t>Cake on </a:t>
            </a:r>
            <a:r>
              <a:rPr lang="en-US" i="1" dirty="0" smtClean="0"/>
              <a:t>Fire? </a:t>
            </a:r>
            <a:r>
              <a:rPr lang="en-US" dirty="0" smtClean="0"/>
              <a:t>Discussion Questions: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Is the scenario similar to your IEP experience? Why or why not?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your first memory of the IEP planning process? How old were you?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has your role in the IEP process changed over the years?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would you rate your previous IEP experience: average, good, or excellent? Why?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Do you consider yourself an active player on your IEP team or on-the-sidelines? Why?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Who on your IEP team do you connect most with?  Why? </a:t>
            </a:r>
          </a:p>
          <a:p>
            <a:pPr marL="0" indent="0" algn="ctr">
              <a:buNone/>
            </a:pPr>
            <a:endParaRPr lang="en-US" sz="1600" dirty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83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i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4" y="2717990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i="1" dirty="0" smtClean="0">
                <a:latin typeface="+mj-lt"/>
              </a:rPr>
              <a:t>Individualized Education Plan</a:t>
            </a:r>
            <a:endParaRPr lang="en-US" sz="2800" i="1" dirty="0">
              <a:latin typeface="+mj-lt"/>
            </a:endParaRPr>
          </a:p>
        </p:txBody>
      </p:sp>
      <p:pic>
        <p:nvPicPr>
          <p:cNvPr id="4" name="image" descr="IEP definition,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595" y="904875"/>
            <a:ext cx="4284133" cy="3152093"/>
          </a:xfrm>
          <a:prstGeom prst="rect">
            <a:avLst/>
          </a:prstGeom>
        </p:spPr>
      </p:pic>
      <p:pic>
        <p:nvPicPr>
          <p:cNvPr id="7" name="image" descr="IEP goals,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4"/>
          <a:stretch/>
        </p:blipFill>
        <p:spPr>
          <a:xfrm>
            <a:off x="7501150" y="4056969"/>
            <a:ext cx="4640177" cy="27819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Student-driven IEP: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Self-Assessment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9874"/>
            <a:ext cx="7315200" cy="384006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Complete the following I’m </a:t>
            </a:r>
            <a:r>
              <a:rPr lang="en-US" dirty="0"/>
              <a:t>Determined Student Rubric for IEP </a:t>
            </a:r>
            <a:r>
              <a:rPr lang="en-US" dirty="0" smtClean="0"/>
              <a:t>Participation: </a:t>
            </a:r>
            <a:r>
              <a:rPr lang="en-US" u="sng" dirty="0">
                <a:hlinkClick r:id="rId3"/>
              </a:rPr>
              <a:t>http://www.imdetermined.org/files_resources/99/studentrubricforiepparticipation.pdf</a:t>
            </a:r>
            <a:r>
              <a:rPr lang="en-US" dirty="0"/>
              <a:t>  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rubric is designed </a:t>
            </a:r>
            <a:r>
              <a:rPr lang="en-US" dirty="0"/>
              <a:t>to </a:t>
            </a:r>
            <a:r>
              <a:rPr lang="en-US" dirty="0" smtClean="0"/>
              <a:t>self-evaluate your </a:t>
            </a:r>
            <a:r>
              <a:rPr lang="en-US" dirty="0"/>
              <a:t>IEP awareness, participation and knowledge, as well disability awareness, rights and responsibilities, and soft skills.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mage" descr="self evaluati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475" y="3978419"/>
            <a:ext cx="2143125" cy="2143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Student-driven IEP: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4" y="2723334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Short Term Goal Activity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410291"/>
            <a:ext cx="7626046" cy="291363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Complete the Short Term Goal Activity handout by assessing your  </a:t>
            </a:r>
            <a:r>
              <a:rPr lang="en-US" dirty="0"/>
              <a:t>short term goals related to </a:t>
            </a:r>
            <a:r>
              <a:rPr lang="en-US" dirty="0" smtClean="0"/>
              <a:t>your long </a:t>
            </a:r>
            <a:r>
              <a:rPr lang="en-US" dirty="0"/>
              <a:t>term </a:t>
            </a:r>
            <a:r>
              <a:rPr lang="en-US" dirty="0" smtClean="0"/>
              <a:t>goals.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Start </a:t>
            </a:r>
            <a:r>
              <a:rPr lang="en-US" dirty="0"/>
              <a:t>by reviewing the definition of both types of goals: long term goals are what you want for the future (graduate from high school, get a job, attend college/training program, live independently), and short term goals are goals set in the IEP that help you reach your long term goal.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After worksheets are complete, divide </a:t>
            </a:r>
            <a:r>
              <a:rPr lang="en-US" dirty="0"/>
              <a:t>into small groups (or pairs) to discuss responses. </a:t>
            </a:r>
            <a:r>
              <a:rPr lang="en-US" dirty="0" smtClean="0"/>
              <a:t>What are some similarities and differences? </a:t>
            </a:r>
            <a:endParaRPr lang="en-US" dirty="0"/>
          </a:p>
          <a:p>
            <a:endParaRPr lang="en-US" dirty="0"/>
          </a:p>
        </p:txBody>
      </p:sp>
      <p:pic>
        <p:nvPicPr>
          <p:cNvPr id="3" name="image" descr="short term and long term goal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9"/>
          <a:stretch/>
        </p:blipFill>
        <p:spPr>
          <a:xfrm>
            <a:off x="6041491" y="4199467"/>
            <a:ext cx="3067478" cy="26614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3" y="2723334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Leading Your IEP 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414895"/>
            <a:ext cx="7626046" cy="5378335"/>
          </a:xfrm>
        </p:spPr>
        <p:txBody>
          <a:bodyPr>
            <a:normAutofit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en-US" dirty="0"/>
              <a:t>Discuss Brandon’s reflection of his IEP meeting.</a:t>
            </a:r>
          </a:p>
          <a:p>
            <a:pPr lvl="0" fontAlgn="base">
              <a:buFont typeface="Arial" pitchFamily="34" charset="0"/>
              <a:buChar char="•"/>
            </a:pPr>
            <a:r>
              <a:rPr lang="en-US" dirty="0"/>
              <a:t>What are the benefits of running your own IEP meeting?  </a:t>
            </a:r>
          </a:p>
          <a:p>
            <a:pPr lvl="0" fontAlgn="base">
              <a:buFont typeface="Arial" pitchFamily="34" charset="0"/>
              <a:buChar char="•"/>
            </a:pPr>
            <a:r>
              <a:rPr lang="en-US" dirty="0"/>
              <a:t>Review the 5 tips to remember when leading your IEP: </a:t>
            </a:r>
          </a:p>
          <a:p>
            <a:pPr marL="960120" lvl="1" indent="-457200" fontAlgn="base">
              <a:buFont typeface="+mj-lt"/>
              <a:buAutoNum type="arabicPeriod"/>
            </a:pPr>
            <a:r>
              <a:rPr lang="en-US" dirty="0"/>
              <a:t>The reason for the IEP meeting: to develop goals for next year. </a:t>
            </a:r>
            <a:endParaRPr lang="en-US" dirty="0" smtClean="0"/>
          </a:p>
          <a:p>
            <a:pPr marL="960120" lvl="1" indent="-457200" fontAlgn="base">
              <a:buFont typeface="+mj-lt"/>
              <a:buAutoNum type="arabicPeriod"/>
            </a:pPr>
            <a:r>
              <a:rPr lang="en-US" dirty="0" smtClean="0"/>
              <a:t>Know </a:t>
            </a:r>
            <a:r>
              <a:rPr lang="en-US" dirty="0"/>
              <a:t>yourself and what you want: the better you know yourself, the better your goals will be. </a:t>
            </a:r>
            <a:endParaRPr lang="en-US" dirty="0" smtClean="0"/>
          </a:p>
          <a:p>
            <a:pPr marL="960120" lvl="1" indent="-457200" fontAlgn="base">
              <a:buFont typeface="+mj-lt"/>
              <a:buAutoNum type="arabicPeriod"/>
            </a:pPr>
            <a:r>
              <a:rPr lang="en-US" dirty="0" smtClean="0"/>
              <a:t>Importance </a:t>
            </a:r>
            <a:r>
              <a:rPr lang="en-US" dirty="0"/>
              <a:t>of team support: listen to team </a:t>
            </a:r>
            <a:r>
              <a:rPr lang="en-US" dirty="0" smtClean="0"/>
              <a:t>members’ perspectives </a:t>
            </a:r>
            <a:r>
              <a:rPr lang="en-US" dirty="0"/>
              <a:t>and feedback.   </a:t>
            </a:r>
            <a:endParaRPr lang="en-US" dirty="0" smtClean="0"/>
          </a:p>
          <a:p>
            <a:pPr marL="960120" lvl="1" indent="-457200" fontAlgn="base">
              <a:buFont typeface="+mj-lt"/>
              <a:buAutoNum type="arabicPeriod"/>
            </a:pPr>
            <a:r>
              <a:rPr lang="en-US" dirty="0" smtClean="0"/>
              <a:t>Attitude </a:t>
            </a:r>
            <a:r>
              <a:rPr lang="en-US" dirty="0"/>
              <a:t>is important: lead the meeting with a positive attitude to develop great goals. </a:t>
            </a:r>
            <a:endParaRPr lang="en-US" dirty="0" smtClean="0"/>
          </a:p>
          <a:p>
            <a:pPr marL="960120" lvl="1" indent="-457200" fontAlgn="base">
              <a:buFont typeface="+mj-lt"/>
              <a:buAutoNum type="arabicPeriod"/>
            </a:pPr>
            <a:r>
              <a:rPr lang="en-US" dirty="0" smtClean="0"/>
              <a:t>Being </a:t>
            </a:r>
            <a:r>
              <a:rPr lang="en-US" dirty="0"/>
              <a:t>a good self-advocate takes practice: the first IEP meeting you lead may not be easy, but there are ways to improve for your next meeting. </a:t>
            </a:r>
          </a:p>
          <a:p>
            <a:pPr lvl="0" fontAlgn="base">
              <a:buFont typeface="Arial" pitchFamily="34" charset="0"/>
              <a:buChar char="•"/>
            </a:pPr>
            <a:r>
              <a:rPr lang="en-US" dirty="0"/>
              <a:t>Review the student led IEP checklist.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594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Student-driven IEP: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IEP Team Member Interview Activity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411535"/>
            <a:ext cx="7626046" cy="537833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Review your Map </a:t>
            </a:r>
            <a:r>
              <a:rPr lang="en-US" dirty="0"/>
              <a:t>It: Your Team </a:t>
            </a:r>
            <a:r>
              <a:rPr lang="en-US" dirty="0" smtClean="0"/>
              <a:t>list. Ask yourself the following questions and edit Your Team if needed: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Do I need to update my circle?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Have team members changed?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Have close friends or family changed?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 I need to add new people from the community or work-based learning experiences?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Next, interview </a:t>
            </a:r>
            <a:r>
              <a:rPr lang="en-US" dirty="0"/>
              <a:t>members of </a:t>
            </a:r>
            <a:r>
              <a:rPr lang="en-US" dirty="0" smtClean="0"/>
              <a:t>your IEP team to learn more </a:t>
            </a:r>
            <a:r>
              <a:rPr lang="en-US" dirty="0"/>
              <a:t>about their profession, or background, and how they might be able to </a:t>
            </a:r>
            <a:r>
              <a:rPr lang="en-US" dirty="0" smtClean="0"/>
              <a:t>support post-secondary </a:t>
            </a:r>
            <a:r>
              <a:rPr lang="fr-FR" dirty="0" smtClean="0"/>
              <a:t>transition. Ask the following questions: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fr-FR" dirty="0"/>
              <a:t>Share a little about your profession and your </a:t>
            </a:r>
            <a:r>
              <a:rPr lang="fr-FR" dirty="0" smtClean="0"/>
              <a:t>work with students.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Explain </a:t>
            </a:r>
            <a:r>
              <a:rPr lang="en-US" dirty="0"/>
              <a:t>your role in the IEP process</a:t>
            </a:r>
            <a:r>
              <a:rPr lang="en-US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How </a:t>
            </a:r>
            <a:r>
              <a:rPr lang="fr-FR" dirty="0"/>
              <a:t>many IEP meetings have you attended</a:t>
            </a:r>
            <a:r>
              <a:rPr lang="fr-FR" dirty="0" smtClean="0"/>
              <a:t>? 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What </a:t>
            </a:r>
            <a:r>
              <a:rPr lang="fr-FR" dirty="0"/>
              <a:t>type of input do you offer during the meeting? 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can be done to improve the IEP experience?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59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Student-driven IEP: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Role Play Preparation Activity 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245137"/>
            <a:ext cx="7626046" cy="537833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Each of you will be divided into a small group and assigned a role </a:t>
            </a:r>
            <a:r>
              <a:rPr lang="en-US" dirty="0"/>
              <a:t>such as student, principal, teacher, parent, friend, counselor, psychologist, audiologist, speech language pathologist, </a:t>
            </a:r>
            <a:r>
              <a:rPr lang="en-US" dirty="0" smtClean="0"/>
              <a:t>or </a:t>
            </a:r>
            <a:r>
              <a:rPr lang="en-US" dirty="0"/>
              <a:t>VR counselor.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your group, role play a student-driven </a:t>
            </a:r>
            <a:r>
              <a:rPr lang="en-US" dirty="0"/>
              <a:t>IEP meeting where the student leads an IEP meeting based on the Map It </a:t>
            </a:r>
            <a:r>
              <a:rPr lang="en-US" dirty="0" smtClean="0"/>
              <a:t>checklist.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Practice using </a:t>
            </a:r>
            <a:r>
              <a:rPr lang="en-US" dirty="0"/>
              <a:t>support materials such as a Visual Resume, information from their Career Portfolio, or a formal IEP presentation</a:t>
            </a:r>
            <a:r>
              <a:rPr lang="en-US" dirty="0" smtClean="0"/>
              <a:t>. You can use the PowerPoint template provided or create your own. </a:t>
            </a:r>
          </a:p>
          <a:p>
            <a:pPr marL="0" indent="0">
              <a:buNone/>
            </a:pPr>
            <a:r>
              <a:rPr lang="en-US" dirty="0" smtClean="0"/>
              <a:t>Role play activity will be graded on:</a:t>
            </a:r>
            <a:endParaRPr lang="en-US" dirty="0"/>
          </a:p>
          <a:p>
            <a:pPr lvl="1" fontAlgn="base">
              <a:buFont typeface="Arial" pitchFamily="34" charset="0"/>
              <a:buChar char="•"/>
            </a:pPr>
            <a:r>
              <a:rPr lang="en-US" dirty="0"/>
              <a:t>Being prepared with </a:t>
            </a:r>
            <a:r>
              <a:rPr lang="en-US" dirty="0" smtClean="0"/>
              <a:t>your presentation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Following </a:t>
            </a:r>
            <a:r>
              <a:rPr lang="en-US" dirty="0"/>
              <a:t>the Map IT </a:t>
            </a:r>
            <a:r>
              <a:rPr lang="en-US" dirty="0" smtClean="0"/>
              <a:t>checklist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Dressing </a:t>
            </a:r>
            <a:r>
              <a:rPr lang="en-US" dirty="0"/>
              <a:t>and acting professionally </a:t>
            </a:r>
            <a:endParaRPr lang="en-US" dirty="0" smtClean="0"/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Demonstrating </a:t>
            </a:r>
            <a:r>
              <a:rPr lang="en-US" dirty="0"/>
              <a:t>soft </a:t>
            </a:r>
            <a:r>
              <a:rPr lang="en-US" dirty="0" smtClean="0"/>
              <a:t>skills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Exhibiting </a:t>
            </a:r>
            <a:r>
              <a:rPr lang="en-US" dirty="0"/>
              <a:t>self-determination </a:t>
            </a:r>
            <a:r>
              <a:rPr lang="en-US" dirty="0" smtClean="0"/>
              <a:t>skills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Self-advocating </a:t>
            </a:r>
            <a:r>
              <a:rPr lang="en-US" dirty="0"/>
              <a:t>SMART goals/steps 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dirty="0" smtClean="0"/>
              <a:t>Post-meeting </a:t>
            </a:r>
            <a:r>
              <a:rPr lang="en-US" dirty="0"/>
              <a:t>self-evaluation and accepting constructive feedback from teacher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76481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3 template" id="{1663D9A9-7819-CE4F-BE14-15F2DC89F022}" vid="{FE670F73-3B46-D741-9870-E68A10F53C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3 template</Template>
  <TotalTime>1350</TotalTime>
  <Words>1007</Words>
  <Application>Microsoft Office PowerPoint</Application>
  <PresentationFormat>Custom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Frame</vt:lpstr>
      <vt:lpstr>Student-driven IEP </vt:lpstr>
      <vt:lpstr>Student-driven IEP:  </vt:lpstr>
      <vt:lpstr>Student-driven IEP:  </vt:lpstr>
      <vt:lpstr>Map It Online Activity:  </vt:lpstr>
      <vt:lpstr>Student-driven IEP:   </vt:lpstr>
      <vt:lpstr>Student-driven IEP:   </vt:lpstr>
      <vt:lpstr>Map It Online Activity:  </vt:lpstr>
      <vt:lpstr>Student-driven IEP:   </vt:lpstr>
      <vt:lpstr>Student-driven IEP:   </vt:lpstr>
      <vt:lpstr>Student-driven IEP:   </vt:lpstr>
      <vt:lpstr>Student-driven IEP: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98</cp:revision>
  <dcterms:created xsi:type="dcterms:W3CDTF">2017-05-12T19:19:56Z</dcterms:created>
  <dcterms:modified xsi:type="dcterms:W3CDTF">2017-09-14T10:08:31Z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4D56E419-451D-482E-92D9-A26EB7BD84D4</vt:lpwstr>
  </property>
  <property fmtid="{D5CDD505-2E9C-101B-9397-08002B2CF9AE}" pid="3" name="ArticulatePath">
    <vt:lpwstr>Student-driven IEP PowerPoint</vt:lpwstr>
  </property>
</Properties>
</file>