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59" r:id="rId3"/>
    <p:sldId id="258" r:id="rId4"/>
    <p:sldId id="262" r:id="rId5"/>
    <p:sldId id="270" r:id="rId6"/>
    <p:sldId id="267" r:id="rId7"/>
    <p:sldId id="265" r:id="rId8"/>
    <p:sldId id="271" r:id="rId9"/>
    <p:sldId id="264" r:id="rId10"/>
    <p:sldId id="266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4" autoAdjust="0"/>
    <p:restoredTop sz="86384" autoAdjust="0"/>
  </p:normalViewPr>
  <p:slideViewPr>
    <p:cSldViewPr snapToGrid="0">
      <p:cViewPr>
        <p:scale>
          <a:sx n="100" d="100"/>
          <a:sy n="100" d="100"/>
        </p:scale>
        <p:origin x="-558" y="-378"/>
      </p:cViewPr>
      <p:guideLst>
        <p:guide orient="horz" pos="2160"/>
        <p:guide orient="horz" pos="960"/>
        <p:guide pos="2436"/>
        <p:guide pos="42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07-Sep-17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9" y="1037347"/>
            <a:ext cx="4580639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cmp.org/media/6521-teamwork-in-hospitality/stream?digest=32859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media" Target="https://www.youtube.com/embed/8YfliBKMeYA" TargetMode="External"/><Relationship Id="rId2" Type="http://schemas.openxmlformats.org/officeDocument/2006/relationships/video" Target="NULL" TargetMode="External"/><Relationship Id="rId1" Type="http://schemas.openxmlformats.org/officeDocument/2006/relationships/tags" Target="../tags/tag3.xml"/><Relationship Id="rId6" Type="http://schemas.openxmlformats.org/officeDocument/2006/relationships/hyperlink" Target="https://youtu.be/8YfliBKMeYA" TargetMode="External"/><Relationship Id="rId5" Type="http://schemas.openxmlformats.org/officeDocument/2006/relationships/image" Target="../media/image5.jpe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8634" y="0"/>
            <a:ext cx="7315200" cy="1926771"/>
          </a:xfrm>
        </p:spPr>
        <p:txBody>
          <a:bodyPr/>
          <a:lstStyle/>
          <a:p>
            <a:r>
              <a:rPr lang="en-US" dirty="0" smtClean="0"/>
              <a:t>Team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93113" y="3429000"/>
            <a:ext cx="5104280" cy="1622489"/>
          </a:xfrm>
        </p:spPr>
        <p:txBody>
          <a:bodyPr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will identify members of their IEP team or transition team.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dirty="0"/>
              <a:t>Students will state the roles of the members on their team.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</p:spPr>
        <p:txBody>
          <a:bodyPr/>
          <a:lstStyle/>
          <a:p>
            <a:r>
              <a:rPr lang="en-US" dirty="0" smtClean="0"/>
              <a:t>Team Career Activity: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253" y="1454097"/>
            <a:ext cx="8071272" cy="48463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Watch the film (or parts of) </a:t>
            </a:r>
            <a:r>
              <a:rPr lang="en-US" i="1" dirty="0"/>
              <a:t>Teamwork in Hospitality</a:t>
            </a:r>
            <a:r>
              <a:rPr lang="en-US" dirty="0"/>
              <a:t> from the Described and Captioned Media Program (DCMP), </a:t>
            </a:r>
            <a:r>
              <a:rPr lang="en-US" u="sng" dirty="0">
                <a:hlinkClick r:id="rId3"/>
              </a:rPr>
              <a:t>https://dcmp.org/media/6521-teamwork-in-hospitality/stream?digest=32859</a:t>
            </a:r>
            <a:r>
              <a:rPr lang="en-US" dirty="0"/>
              <a:t> (26:00).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Take notes on team </a:t>
            </a:r>
            <a:r>
              <a:rPr lang="en-US" dirty="0"/>
              <a:t>structure, teamwork, roles and responsibilities, communication, and feedback. 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are the various jobs in hospitability industry?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the roles of each job?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Why is it important to have smooth teamwork in hospitality?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characteristics of an effective team? 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65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Kick-off Discussion:</a:t>
            </a:r>
            <a:endParaRPr lang="en-US" sz="2800" i="1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Circle of Support</a:t>
            </a:r>
            <a:br>
              <a:rPr lang="en-US" sz="2800" dirty="0" smtClean="0">
                <a:latin typeface="+mj-lt"/>
              </a:rPr>
            </a:br>
            <a:endParaRPr lang="en-US" sz="2800" i="1" dirty="0">
              <a:latin typeface="+mj-lt"/>
            </a:endParaRPr>
          </a:p>
        </p:txBody>
      </p:sp>
      <p:pic>
        <p:nvPicPr>
          <p:cNvPr id="6" name="image" descr="A video showing Henry's story"/>
          <p:cNvPicPr>
            <a:picLocks noGrp="1" noRot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109326" y="1770952"/>
            <a:ext cx="7315199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86225" y="6149863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Henry’s Story: </a:t>
            </a:r>
            <a:r>
              <a:rPr lang="en-US" u="sng" dirty="0">
                <a:hlinkClick r:id="rId6"/>
              </a:rPr>
              <a:t>https://youtu.be/8YfliBKMeYA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31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Kick-off Discussion:</a:t>
            </a:r>
            <a:endParaRPr lang="en-US" sz="2800" i="1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Circle of Support</a:t>
            </a:r>
            <a:endParaRPr lang="en-US" sz="2800" i="1" dirty="0"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67150" y="1444572"/>
            <a:ext cx="7625928" cy="4846320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Who </a:t>
            </a:r>
            <a:r>
              <a:rPr lang="en-US" dirty="0"/>
              <a:t>is in Henry’s circle?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Why is it important to </a:t>
            </a:r>
            <a:r>
              <a:rPr lang="en-US" dirty="0" smtClean="0"/>
              <a:t>include people with different </a:t>
            </a:r>
            <a:r>
              <a:rPr lang="en-US" dirty="0"/>
              <a:t>skills and knowledge </a:t>
            </a:r>
            <a:r>
              <a:rPr lang="en-US" dirty="0" smtClean="0"/>
              <a:t>on </a:t>
            </a:r>
            <a:r>
              <a:rPr lang="en-US" dirty="0"/>
              <a:t>the team?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is a “circle of support’ like a team?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Imagine Henry as the team owner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Other people as players/team members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is needed to make a great team?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53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</a:t>
            </a:r>
            <a:br>
              <a:rPr lang="en-US" dirty="0" smtClean="0"/>
            </a:br>
            <a:r>
              <a:rPr lang="en-US" dirty="0" smtClean="0"/>
              <a:t>Discussion:</a:t>
            </a: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Circle of Support</a:t>
            </a:r>
            <a:endParaRPr lang="en-US" sz="2800" dirty="0">
              <a:latin typeface="+mj-lt"/>
            </a:endParaRPr>
          </a:p>
        </p:txBody>
      </p:sp>
      <p:pic>
        <p:nvPicPr>
          <p:cNvPr id="3" name="image" descr="circle of support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059" y="1302976"/>
            <a:ext cx="4013342" cy="5193738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 descr="Circle of Support,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" t="3139" r="2521" b="9156"/>
          <a:stretch/>
        </p:blipFill>
        <p:spPr>
          <a:xfrm>
            <a:off x="4419600" y="1159777"/>
            <a:ext cx="4107950" cy="510339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357902" y="756773"/>
            <a:ext cx="2681555" cy="23242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1</a:t>
            </a:r>
            <a:r>
              <a:rPr lang="en-US" sz="1600" dirty="0"/>
              <a:t>. Circle of Intimacy- Those closest to us that we interact with on a daily basis. May include family and friends (and animals or objects). </a:t>
            </a:r>
          </a:p>
        </p:txBody>
      </p:sp>
      <p:sp>
        <p:nvSpPr>
          <p:cNvPr id="6" name="Oval 5"/>
          <p:cNvSpPr/>
          <p:nvPr/>
        </p:nvSpPr>
        <p:spPr>
          <a:xfrm>
            <a:off x="8936806" y="756773"/>
            <a:ext cx="2681555" cy="232427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2. </a:t>
            </a:r>
            <a:r>
              <a:rPr lang="en-US" sz="1600" dirty="0"/>
              <a:t>Circle of Friendship- Those we are close with, but may not see on daily basis.  May include other friends and relatives.</a:t>
            </a:r>
          </a:p>
        </p:txBody>
      </p:sp>
      <p:sp>
        <p:nvSpPr>
          <p:cNvPr id="5" name="Oval 4"/>
          <p:cNvSpPr/>
          <p:nvPr/>
        </p:nvSpPr>
        <p:spPr>
          <a:xfrm>
            <a:off x="9010436" y="4191722"/>
            <a:ext cx="2681555" cy="232427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3. Circle of Participation- Those who we know from the community.  May include teams, clubs, school friends</a:t>
            </a:r>
            <a:r>
              <a:rPr lang="en-US" sz="1600" dirty="0" smtClean="0"/>
              <a:t>, or </a:t>
            </a:r>
            <a:r>
              <a:rPr lang="en-US" sz="1600" dirty="0"/>
              <a:t>co-workers.</a:t>
            </a:r>
          </a:p>
        </p:txBody>
      </p:sp>
      <p:sp>
        <p:nvSpPr>
          <p:cNvPr id="4" name="Oval 3"/>
          <p:cNvSpPr/>
          <p:nvPr/>
        </p:nvSpPr>
        <p:spPr>
          <a:xfrm>
            <a:off x="1255159" y="4191722"/>
            <a:ext cx="2681555" cy="232427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/>
              <a:t>4. Circle of Exchange- Those who are paid to be in our life.  May include boss, job coach, teachers, doctor, counselor, or principal.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11712" y="2609636"/>
            <a:ext cx="2445250" cy="1505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7017248" y="2383603"/>
            <a:ext cx="1993188" cy="101594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7582329" y="4304874"/>
            <a:ext cx="1736332" cy="351822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936714" y="4777483"/>
            <a:ext cx="912688" cy="359596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676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</p:spPr>
        <p:txBody>
          <a:bodyPr/>
          <a:lstStyle/>
          <a:p>
            <a:r>
              <a:rPr lang="en-US" dirty="0" smtClean="0"/>
              <a:t>Classroom</a:t>
            </a:r>
            <a:br>
              <a:rPr lang="en-US" dirty="0" smtClean="0"/>
            </a:br>
            <a:r>
              <a:rPr lang="en-US" dirty="0" smtClean="0"/>
              <a:t>Discussion:</a:t>
            </a:r>
            <a:endParaRPr lang="en-US" sz="2800" dirty="0">
              <a:latin typeface="+mj-lt"/>
            </a:endParaRPr>
          </a:p>
        </p:txBody>
      </p:sp>
      <p:pic>
        <p:nvPicPr>
          <p:cNvPr id="3" name="image" descr="Circle of Support,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19" y="2924546"/>
            <a:ext cx="2832086" cy="3665054"/>
          </a:xfrm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757559" y="1200150"/>
            <a:ext cx="7315200" cy="2543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anyone else I should consider to be part of my circle? 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do you think it’s important to include people in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circle? 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is my circle of support similar to a good team? 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traits would I look for in a good team? 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14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IEP Dream Team Activity: </a:t>
            </a:r>
            <a:endParaRPr lang="en-US" sz="3200" dirty="0"/>
          </a:p>
        </p:txBody>
      </p:sp>
      <p:pic>
        <p:nvPicPr>
          <p:cNvPr id="4" name="image" descr="IEP Dream Team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764" y="1320597"/>
            <a:ext cx="4181261" cy="541104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88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IEP Dream Team Activity: </a:t>
            </a:r>
            <a:endParaRPr lang="en-US" sz="3200" dirty="0"/>
          </a:p>
        </p:txBody>
      </p:sp>
      <p:pic>
        <p:nvPicPr>
          <p:cNvPr id="5" name="image" descr="people from all circles on your team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02" b="24402"/>
          <a:stretch>
            <a:fillRect/>
          </a:stretch>
        </p:blipFill>
        <p:spPr>
          <a:xfrm>
            <a:off x="4177878" y="1520772"/>
            <a:ext cx="7315200" cy="484632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8115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IEP Dream Team Activity: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9274" y="1442227"/>
            <a:ext cx="7623544" cy="5632385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/>
              <a:t>Who makes up your </a:t>
            </a:r>
            <a:r>
              <a:rPr lang="en-US" dirty="0" smtClean="0"/>
              <a:t>IEP Dream </a:t>
            </a:r>
            <a:r>
              <a:rPr lang="en-US" dirty="0"/>
              <a:t>Team?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Who is the most important person on your team?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Why it is important to include people from all circles on your team?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do these people play different roles in your life?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Is your Dream </a:t>
            </a:r>
            <a:r>
              <a:rPr lang="en-US" dirty="0" smtClean="0"/>
              <a:t>Team </a:t>
            </a:r>
            <a:r>
              <a:rPr lang="en-US" dirty="0"/>
              <a:t>the same as your peers?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Do you think it would be the same 3 or 5 years from now? Why?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132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0"/>
  <p:tag name="ARTICULATE_DESIGN_ID_FRAME" val="yVUDeRy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1 template" id="{23F11A74-5051-FD42-9697-29FC5CD80118}" vid="{D8C876DF-E026-0D4D-B5B3-1F99608BC7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1 template.potx</Template>
  <TotalTime>395</TotalTime>
  <Words>435</Words>
  <Application>Microsoft Office PowerPoint</Application>
  <PresentationFormat>Custom</PresentationFormat>
  <Paragraphs>43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Frame</vt:lpstr>
      <vt:lpstr>Team </vt:lpstr>
      <vt:lpstr>Kick-off Discussion:</vt:lpstr>
      <vt:lpstr>Kick-off Discussion:</vt:lpstr>
      <vt:lpstr>Classroom Discussion:</vt:lpstr>
      <vt:lpstr>PowerPoint Presentation</vt:lpstr>
      <vt:lpstr>Classroom Discussion:</vt:lpstr>
      <vt:lpstr>IEP Dream Team Activity: </vt:lpstr>
      <vt:lpstr>IEP Dream Team Activity: </vt:lpstr>
      <vt:lpstr>IEP Dream Team Activity: </vt:lpstr>
      <vt:lpstr>Team Career Activity: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33</cp:revision>
  <dcterms:created xsi:type="dcterms:W3CDTF">2017-05-12T19:19:56Z</dcterms:created>
  <dcterms:modified xsi:type="dcterms:W3CDTF">2017-09-07T12:53:56Z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1D2DC62E-2479-4449-AB5B-5CD4AA93A53F</vt:lpwstr>
  </property>
  <property fmtid="{D5CDD505-2E9C-101B-9397-08002B2CF9AE}" pid="3" name="ArticulatePath">
    <vt:lpwstr>Team PowerPoint</vt:lpwstr>
  </property>
</Properties>
</file>