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8" r:id="rId1"/>
  </p:sldMasterIdLst>
  <p:handoutMasterIdLst>
    <p:handoutMasterId r:id="rId12"/>
  </p:handoutMasterIdLst>
  <p:sldIdLst>
    <p:sldId id="270" r:id="rId2"/>
    <p:sldId id="271" r:id="rId3"/>
    <p:sldId id="272" r:id="rId4"/>
    <p:sldId id="276" r:id="rId5"/>
    <p:sldId id="278" r:id="rId6"/>
    <p:sldId id="274" r:id="rId7"/>
    <p:sldId id="273" r:id="rId8"/>
    <p:sldId id="279" r:id="rId9"/>
    <p:sldId id="264" r:id="rId10"/>
    <p:sldId id="267" r:id="rId11"/>
  </p:sldIdLst>
  <p:sldSz cx="12192000" cy="6858000"/>
  <p:notesSz cx="7010400" cy="92964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dmun, Melissa" initials="DM" lastIdx="1" clrIdx="0">
    <p:extLst/>
  </p:cmAuthor>
  <p:cmAuthor id="2" name="samudra" initials="s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3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144" y="-378"/>
      </p:cViewPr>
      <p:guideLst>
        <p:guide orient="horz" pos="1986"/>
        <p:guide orient="horz" pos="891"/>
        <p:guide pos="219"/>
        <p:guide pos="4218"/>
        <p:guide pos="7030"/>
      </p:guideLst>
    </p:cSldViewPr>
  </p:slideViewPr>
  <p:outlineViewPr>
    <p:cViewPr>
      <p:scale>
        <a:sx n="33" d="100"/>
        <a:sy n="33" d="100"/>
      </p:scale>
      <p:origin x="0" y="217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994F7A-873A-47FA-A7A4-689CA7410545}" type="datetimeFigureOut">
              <a:rPr lang="en-US" smtClean="0"/>
              <a:t>08-Sep-17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262213-E5B7-46F1-A9E4-1933F4895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19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0" t="53526" r="-7124" b="9869"/>
          <a:stretch/>
        </p:blipFill>
        <p:spPr>
          <a:xfrm rot="16200000">
            <a:off x="-867844" y="867843"/>
            <a:ext cx="6857999" cy="51223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1"/>
            <a:ext cx="12229464" cy="19217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0422" y="557939"/>
            <a:ext cx="6510504" cy="1363851"/>
          </a:xfrm>
        </p:spPr>
        <p:txBody>
          <a:bodyPr anchor="b">
            <a:normAutofit/>
          </a:bodyPr>
          <a:lstStyle>
            <a:lvl1pPr algn="ctr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6382" y="3130658"/>
            <a:ext cx="5194544" cy="2691915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08-Sep-17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79" y="1037347"/>
            <a:ext cx="4580639" cy="58206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22" y="2255851"/>
            <a:ext cx="1067849" cy="10678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77" y="5710376"/>
            <a:ext cx="1655393" cy="9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8506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27105" y="1347508"/>
            <a:ext cx="7727620" cy="5076328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6032" y="1408176"/>
            <a:ext cx="2834640" cy="1016972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2594113"/>
            <a:ext cx="2834640" cy="3479889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charset="0"/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4122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9268" y="1123836"/>
            <a:ext cx="7315200" cy="486091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52919" y="1408176"/>
            <a:ext cx="2947482" cy="50522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845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1224366"/>
            <a:ext cx="2819400" cy="47192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1224366"/>
            <a:ext cx="7315200" cy="476495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74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177878" y="1406472"/>
            <a:ext cx="7315200" cy="4846320"/>
          </a:xfrm>
        </p:spPr>
        <p:txBody>
          <a:bodyPr anchor="t"/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52919" y="1408176"/>
            <a:ext cx="2947482" cy="50522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28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440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1408176"/>
            <a:ext cx="3474720" cy="4865483"/>
          </a:xfrm>
        </p:spPr>
        <p:txBody>
          <a:bodyPr/>
          <a:lstStyle>
            <a:lvl1pPr>
              <a:buClr>
                <a:schemeClr val="tx1"/>
              </a:buCl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1408176"/>
            <a:ext cx="3474720" cy="48654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52919" y="1408176"/>
            <a:ext cx="2947482" cy="50522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35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40817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231552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40817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231552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52919" y="1408176"/>
            <a:ext cx="2947482" cy="50522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182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252919" y="1408176"/>
            <a:ext cx="2947482" cy="50522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98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745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8" t="2285" r="54316" b="3069"/>
          <a:stretch/>
        </p:blipFill>
        <p:spPr>
          <a:xfrm rot="16200000">
            <a:off x="5663944" y="-5663947"/>
            <a:ext cx="864111" cy="1219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135" y="85116"/>
            <a:ext cx="1293615" cy="74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596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7817" y="1406472"/>
            <a:ext cx="7315200" cy="4846320"/>
          </a:xfrm>
        </p:spPr>
        <p:txBody>
          <a:bodyPr anchor="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6032" y="1408176"/>
            <a:ext cx="2834640" cy="1016972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2594113"/>
            <a:ext cx="2834640" cy="3479889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charset="0"/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721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8" t="2285" r="54316" b="3069"/>
          <a:stretch/>
        </p:blipFill>
        <p:spPr>
          <a:xfrm rot="16200000">
            <a:off x="5663944" y="-5663947"/>
            <a:ext cx="864111" cy="12192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864108"/>
            <a:ext cx="3443590" cy="59938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408176"/>
            <a:ext cx="2947482" cy="50131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1300734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135" y="85116"/>
            <a:ext cx="1293615" cy="74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60" baseline="0">
          <a:solidFill>
            <a:srgbClr val="FFFFFF"/>
          </a:solidFill>
          <a:latin typeface="Cambria" charset="0"/>
          <a:ea typeface="Cambria" charset="0"/>
          <a:cs typeface="Cambria" charset="0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demic.com/9-word-cloud-generators-that-arent-wordle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pepnet.org/resources/ag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70422" y="144995"/>
            <a:ext cx="6510504" cy="136385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03332" y="2426329"/>
            <a:ext cx="4469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Learning Objectives: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4604" y="3429000"/>
            <a:ext cx="4986622" cy="1997695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Students </a:t>
            </a:r>
            <a:r>
              <a:rPr lang="en-US" dirty="0"/>
              <a:t>will define a trait; </a:t>
            </a:r>
            <a:r>
              <a:rPr lang="en-US" dirty="0" smtClean="0"/>
              <a:t>physical trait </a:t>
            </a:r>
            <a:r>
              <a:rPr lang="en-US" dirty="0"/>
              <a:t>and character trait.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Students will identify five of their physical or character traits.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2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Activity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6032" y="1504950"/>
            <a:ext cx="2947482" cy="2943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  <a:p>
            <a:r>
              <a:rPr lang="en-US" sz="2800" dirty="0"/>
              <a:t>Cross Curriculum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633231" y="1311503"/>
            <a:ext cx="583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[Insert image of the character you will be discussing]</a:t>
            </a:r>
            <a:endParaRPr lang="en-US" i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772661" y="2198913"/>
            <a:ext cx="6695313" cy="3716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Discussion Prompts: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What were the character’s action in the story?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What </a:t>
            </a:r>
            <a:r>
              <a:rPr lang="en-US" dirty="0"/>
              <a:t>personality </a:t>
            </a:r>
            <a:r>
              <a:rPr lang="en-US" dirty="0" smtClean="0"/>
              <a:t>traits does the character have?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What text </a:t>
            </a:r>
            <a:r>
              <a:rPr lang="en-US" dirty="0"/>
              <a:t>evidence </a:t>
            </a:r>
            <a:r>
              <a:rPr lang="en-US" dirty="0" smtClean="0"/>
              <a:t>helps you draw </a:t>
            </a:r>
            <a:r>
              <a:rPr lang="en-US" dirty="0"/>
              <a:t>conclusions </a:t>
            </a:r>
            <a:r>
              <a:rPr lang="en-US" dirty="0" smtClean="0"/>
              <a:t>about the character’s </a:t>
            </a:r>
            <a:r>
              <a:rPr lang="en-US" dirty="0"/>
              <a:t>traits </a:t>
            </a:r>
            <a:r>
              <a:rPr lang="en-US" dirty="0" smtClean="0"/>
              <a:t>(based </a:t>
            </a:r>
            <a:r>
              <a:rPr lang="en-US" dirty="0"/>
              <a:t>on what a character says, thinks, feels, and </a:t>
            </a:r>
            <a:r>
              <a:rPr lang="en-US" dirty="0" smtClean="0"/>
              <a:t>does)? </a:t>
            </a:r>
          </a:p>
        </p:txBody>
      </p:sp>
    </p:spTree>
    <p:extLst>
      <p:ext uri="{BB962C8B-B14F-4D97-AF65-F5344CB8AC3E}">
        <p14:creationId xmlns:p14="http://schemas.microsoft.com/office/powerpoint/2010/main" val="244453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Kick-off Discussion: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1325600"/>
            <a:ext cx="7315200" cy="4580491"/>
          </a:xfrm>
        </p:spPr>
        <p:txBody>
          <a:bodyPr/>
          <a:lstStyle/>
          <a:p>
            <a:pPr marL="0" lvl="0" indent="0">
              <a:buNone/>
            </a:pPr>
            <a:r>
              <a:rPr lang="en-US" i="1" dirty="0" smtClean="0"/>
              <a:t>[Insert image/video of a person students know well (yourself, school staff, famous/historical person, sports figure, artist, actor, etc.  This person will be used in next two lessons]. </a:t>
            </a:r>
          </a:p>
          <a:p>
            <a:pPr marL="0" lvl="0" indent="0">
              <a:buNone/>
            </a:pPr>
            <a:endParaRPr lang="en-US" i="1" dirty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What makes this person unique, or special?</a:t>
            </a:r>
            <a:endParaRPr lang="en-US" dirty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What are some ideas about this person’s: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Strengths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Talents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Weaknesses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Personality characteristics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Physical characteristics</a:t>
            </a:r>
            <a:endParaRPr lang="en-US" dirty="0"/>
          </a:p>
          <a:p>
            <a:endParaRPr lang="en-US" dirty="0"/>
          </a:p>
        </p:txBody>
      </p:sp>
      <p:pic>
        <p:nvPicPr>
          <p:cNvPr id="4" name="IMAGE" descr="four persons standing hand to han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831" y="3857625"/>
            <a:ext cx="2222288" cy="15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2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 Discussion: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8200" y="969524"/>
            <a:ext cx="7315200" cy="3253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sz="3500" dirty="0" smtClean="0"/>
              <a:t>Look around the room at peers: 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Recognize the different physical traits you see: long or short hair, color of hair, dimples, smiles, eye color, tall or short, color of skin, freckles…</a:t>
            </a:r>
          </a:p>
          <a:p>
            <a:pPr>
              <a:buFont typeface="Arial" pitchFamily="34" charset="0"/>
              <a:buChar char="•"/>
            </a:pPr>
            <a:r>
              <a:rPr lang="en-US" sz="3500" dirty="0" smtClean="0"/>
              <a:t>These are </a:t>
            </a:r>
            <a:r>
              <a:rPr lang="en-US" sz="3500" b="1" dirty="0" smtClean="0"/>
              <a:t>Physical Traits</a:t>
            </a:r>
          </a:p>
        </p:txBody>
      </p:sp>
      <p:pic>
        <p:nvPicPr>
          <p:cNvPr id="4" name="image" descr="physical trait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942" y="4522314"/>
            <a:ext cx="3543300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8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 Discussion: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563" y="1314631"/>
            <a:ext cx="7315200" cy="317869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dirty="0"/>
              <a:t>Now, think about </a:t>
            </a:r>
            <a:r>
              <a:rPr lang="en-US" sz="3200" dirty="0" smtClean="0"/>
              <a:t>how </a:t>
            </a:r>
            <a:r>
              <a:rPr lang="en-US" sz="3200" dirty="0"/>
              <a:t>different peers act: 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/>
              <a:t>Friendly, moody, grumpy, happy, shy, smart, outgoing, helpful, funny, creative…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These are </a:t>
            </a:r>
            <a:r>
              <a:rPr lang="en-US" sz="3200" b="1" dirty="0"/>
              <a:t>Character Traits</a:t>
            </a:r>
          </a:p>
          <a:p>
            <a:endParaRPr lang="en-US" dirty="0"/>
          </a:p>
        </p:txBody>
      </p:sp>
      <p:pic>
        <p:nvPicPr>
          <p:cNvPr id="5" name="image" descr="character trait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28" y="4526280"/>
            <a:ext cx="3543300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0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6032" y="1408176"/>
            <a:ext cx="3154310" cy="4601183"/>
          </a:xfrm>
        </p:spPr>
        <p:txBody>
          <a:bodyPr/>
          <a:lstStyle/>
          <a:p>
            <a:r>
              <a:rPr lang="en-US" dirty="0" smtClean="0"/>
              <a:t>Map It Practice Online Activity: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6032" y="2804321"/>
            <a:ext cx="3154310" cy="25247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60" baseline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sz="2800" dirty="0" smtClean="0">
                <a:latin typeface="+mn-lt"/>
              </a:rPr>
              <a:t>Additional Practice 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Trait: a characteristic, feature, or quality of a person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There are 2 types of traits: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/>
              <a:t>Physical Traits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/>
              <a:t>Character (or personality) Traits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3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6032" y="1408176"/>
            <a:ext cx="3154310" cy="4601183"/>
          </a:xfrm>
        </p:spPr>
        <p:txBody>
          <a:bodyPr/>
          <a:lstStyle/>
          <a:p>
            <a:r>
              <a:rPr lang="en-US" dirty="0" smtClean="0"/>
              <a:t>Map It Practice Online Activity: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56032" y="2804321"/>
            <a:ext cx="3154310" cy="25247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60" baseline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sz="2800" dirty="0" smtClean="0">
                <a:latin typeface="+mn-lt"/>
              </a:rPr>
              <a:t>Additional Practice </a:t>
            </a:r>
            <a:endParaRPr lang="en-US" sz="2800" dirty="0">
              <a:latin typeface="+mn-lt"/>
            </a:endParaRPr>
          </a:p>
        </p:txBody>
      </p:sp>
      <p:pic>
        <p:nvPicPr>
          <p:cNvPr id="4" name="image" descr="female who is dark, with short hair,&#10;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160" y="1866900"/>
            <a:ext cx="1976726" cy="2509416"/>
          </a:xfrm>
        </p:spPr>
      </p:pic>
      <p:sp>
        <p:nvSpPr>
          <p:cNvPr id="5" name="Rounded Rectangle 4"/>
          <p:cNvSpPr/>
          <p:nvPr/>
        </p:nvSpPr>
        <p:spPr>
          <a:xfrm>
            <a:off x="5490287" y="936172"/>
            <a:ext cx="1824913" cy="220754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" descr="female who is fair, with long hair,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214" y="3143718"/>
            <a:ext cx="2455528" cy="261421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731829" y="1866900"/>
            <a:ext cx="1796142" cy="238941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75314" y="4735286"/>
            <a:ext cx="370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Add4-5 physical traits for each </a:t>
            </a:r>
            <a:r>
              <a:rPr lang="en-US" sz="2000" dirty="0" smtClean="0"/>
              <a:t>person.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937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6032" y="1408176"/>
            <a:ext cx="3154310" cy="4601183"/>
          </a:xfrm>
        </p:spPr>
        <p:txBody>
          <a:bodyPr/>
          <a:lstStyle/>
          <a:p>
            <a:r>
              <a:rPr lang="en-US" dirty="0" smtClean="0"/>
              <a:t>Map It Practice Online Activity: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6032" y="2804321"/>
            <a:ext cx="3154310" cy="25247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60" baseline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sz="2800" dirty="0" smtClean="0">
                <a:latin typeface="+mn-lt"/>
              </a:rPr>
              <a:t>Additional Practice </a:t>
            </a:r>
            <a:endParaRPr lang="en-US" sz="2800" dirty="0">
              <a:latin typeface="+mn-lt"/>
            </a:endParaRPr>
          </a:p>
        </p:txBody>
      </p:sp>
      <p:pic>
        <p:nvPicPr>
          <p:cNvPr id="9" name="image" descr="character traits,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14" y="1389777"/>
            <a:ext cx="7444316" cy="3465252"/>
          </a:xfrm>
        </p:spPr>
      </p:pic>
      <p:sp>
        <p:nvSpPr>
          <p:cNvPr id="4" name="TextBox 3"/>
          <p:cNvSpPr txBox="1"/>
          <p:nvPr/>
        </p:nvSpPr>
        <p:spPr>
          <a:xfrm>
            <a:off x="3927514" y="5163670"/>
            <a:ext cx="6387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character traits do you notice?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779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Traits Extension Activity: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sz="2800" dirty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6507" y="3175796"/>
            <a:ext cx="3154310" cy="25247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60" baseline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sz="2800" dirty="0">
                <a:latin typeface="+mn-lt"/>
              </a:rPr>
              <a:t>Word Clouds</a:t>
            </a:r>
          </a:p>
        </p:txBody>
      </p:sp>
      <p:pic>
        <p:nvPicPr>
          <p:cNvPr id="4" name="image" descr="word cloud,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836" y="557493"/>
            <a:ext cx="3527612" cy="21840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2568388"/>
            <a:ext cx="7315200" cy="3416360"/>
          </a:xfrm>
        </p:spPr>
        <p:txBody>
          <a:bodyPr/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Create your own visual word cloud  by entering your list of traits in a word cloud generator.  Choose one here: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hlinkClick r:id="rId3"/>
              </a:rPr>
              <a:t>http://www.edudemic.com/9-word-cloud-generators-that-arent-wordle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Get </a:t>
            </a:r>
            <a:r>
              <a:rPr lang="en-US" dirty="0" smtClean="0"/>
              <a:t>creative, choose your font, size, orientation, and background color…make it you!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3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Application </a:t>
            </a:r>
            <a:r>
              <a:rPr lang="en-US" dirty="0"/>
              <a:t>Activity: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6032" y="1504950"/>
            <a:ext cx="2947482" cy="2943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  <a:p>
            <a:r>
              <a:rPr lang="en-US" sz="2800" dirty="0" smtClean="0"/>
              <a:t>Traits for Careers Video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9377" y="870858"/>
            <a:ext cx="7315200" cy="524691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W</a:t>
            </a:r>
            <a:r>
              <a:rPr lang="en-US" sz="2400" dirty="0" smtClean="0"/>
              <a:t>atch </a:t>
            </a:r>
            <a:r>
              <a:rPr lang="en-US" sz="2400" dirty="0"/>
              <a:t>a short video from the </a:t>
            </a:r>
            <a:r>
              <a:rPr lang="en-US" sz="2400" dirty="0" err="1"/>
              <a:t>pepnet</a:t>
            </a:r>
            <a:r>
              <a:rPr lang="en-US" sz="2400" dirty="0"/>
              <a:t> 2, Achieving Goals! Career Stories of Individuals Who are Deaf and Hard of Hearing: Ambitious Achievers- Vol </a:t>
            </a:r>
            <a:r>
              <a:rPr lang="en-US" sz="2400" dirty="0" smtClean="0"/>
              <a:t>5: </a:t>
            </a:r>
            <a:r>
              <a:rPr lang="en-US" sz="2400" u="sng" dirty="0" smtClean="0">
                <a:hlinkClick r:id="rId2"/>
              </a:rPr>
              <a:t>http</a:t>
            </a:r>
            <a:r>
              <a:rPr lang="en-US" sz="2400" u="sng" dirty="0">
                <a:hlinkClick r:id="rId2"/>
              </a:rPr>
              <a:t>://</a:t>
            </a:r>
            <a:r>
              <a:rPr lang="en-US" sz="2400" u="sng" dirty="0" smtClean="0">
                <a:hlinkClick r:id="rId2"/>
              </a:rPr>
              <a:t>www.pepnet.org/resources/ag5</a:t>
            </a:r>
            <a:endParaRPr lang="en-US" sz="2400" u="sng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Meet </a:t>
            </a:r>
            <a:r>
              <a:rPr lang="en-US" sz="2400" dirty="0"/>
              <a:t>Rosa Lee </a:t>
            </a:r>
            <a:r>
              <a:rPr lang="en-US" sz="2400" dirty="0" err="1"/>
              <a:t>Gallimore</a:t>
            </a:r>
            <a:r>
              <a:rPr lang="en-US" sz="2400" dirty="0"/>
              <a:t> (a Performing Artist) 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Matthew </a:t>
            </a:r>
            <a:r>
              <a:rPr lang="en-US" sz="2400" dirty="0"/>
              <a:t>Baker (a caterer</a:t>
            </a:r>
            <a:r>
              <a:rPr lang="en-US" sz="2400" dirty="0" smtClean="0"/>
              <a:t>)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What physical traits did you notice? 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What character traits did you notice?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What traits would be important for each </a:t>
            </a:r>
            <a:r>
              <a:rPr lang="en-US" sz="2400" dirty="0"/>
              <a:t>of these </a:t>
            </a:r>
            <a:r>
              <a:rPr lang="en-US" sz="2400" dirty="0" smtClean="0"/>
              <a:t>careers?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image" descr="art of two heads,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809" y="3020598"/>
            <a:ext cx="1518837" cy="1112459"/>
          </a:xfrm>
          <a:prstGeom prst="rect">
            <a:avLst/>
          </a:prstGeom>
        </p:spPr>
      </p:pic>
      <p:pic>
        <p:nvPicPr>
          <p:cNvPr id="4" name="image" descr="The writer as a chef - palabrasaflordepiel,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256" y="4865914"/>
            <a:ext cx="1503898" cy="141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5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Frame">
  <a:themeElements>
    <a:clrScheme name="PEPNET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2B3383"/>
      </a:accent1>
      <a:accent2>
        <a:srgbClr val="FAB900"/>
      </a:accent2>
      <a:accent3>
        <a:srgbClr val="E98623"/>
      </a:accent3>
      <a:accent4>
        <a:srgbClr val="6B4E71"/>
      </a:accent4>
      <a:accent5>
        <a:srgbClr val="32495E"/>
      </a:accent5>
      <a:accent6>
        <a:srgbClr val="D95D39"/>
      </a:accent6>
      <a:hlink>
        <a:srgbClr val="90BB23"/>
      </a:hlink>
      <a:folHlink>
        <a:srgbClr val="EE7008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pIt Section 1 template" id="{23F11A74-5051-FD42-9697-29FC5CD80118}" vid="{D8C876DF-E026-0D4D-B5B3-1F99608BC7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MapIt Section 1 template</Template>
  <TotalTime>864</TotalTime>
  <Words>431</Words>
  <Application>Microsoft Office PowerPoint</Application>
  <PresentationFormat>Custom</PresentationFormat>
  <Paragraphs>60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Frame</vt:lpstr>
      <vt:lpstr>PowerPoint Presentation</vt:lpstr>
      <vt:lpstr>Kick-off Discussion:  </vt:lpstr>
      <vt:lpstr>Classroom  Discussion:</vt:lpstr>
      <vt:lpstr>Classroom  Discussion:</vt:lpstr>
      <vt:lpstr>Map It Practice Online Activity:</vt:lpstr>
      <vt:lpstr>Map It Practice Online Activity:</vt:lpstr>
      <vt:lpstr>Map It Practice Online Activity:</vt:lpstr>
      <vt:lpstr>Individual Traits Extension Activity:   </vt:lpstr>
      <vt:lpstr>Application Activity: </vt:lpstr>
      <vt:lpstr>Synthesis Activity: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 Skills</dc:title>
  <dc:creator>Dadmun, Melissa</dc:creator>
  <cp:lastModifiedBy>samudra</cp:lastModifiedBy>
  <cp:revision>62</cp:revision>
  <cp:lastPrinted>2017-05-03T16:45:32Z</cp:lastPrinted>
  <dcterms:created xsi:type="dcterms:W3CDTF">2017-05-02T19:10:07Z</dcterms:created>
  <dcterms:modified xsi:type="dcterms:W3CDTF">2017-09-08T06:45:59Z</dcterms:modified>
</cp:coreProperties>
</file>