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73" r:id="rId2"/>
    <p:sldId id="270" r:id="rId3"/>
    <p:sldId id="272" r:id="rId4"/>
    <p:sldId id="258" r:id="rId5"/>
    <p:sldId id="256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7" autoAdjust="0"/>
    <p:restoredTop sz="86384" autoAdjust="0"/>
  </p:normalViewPr>
  <p:slideViewPr>
    <p:cSldViewPr>
      <p:cViewPr varScale="1">
        <p:scale>
          <a:sx n="97" d="100"/>
          <a:sy n="97" d="100"/>
        </p:scale>
        <p:origin x="-13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CECEE-E0BA-4975-B532-32FCFCC53C55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D306E-EAF5-4F07-BAC4-948E7252D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2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D306E-EAF5-4F07-BAC4-948E7252D9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4ACA-EB3B-40EE-AE41-D9E5085B88BC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318155-BAC6-46DB-9CB7-1089E73546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4ACA-EB3B-40EE-AE41-D9E5085B88BC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8155-BAC6-46DB-9CB7-1089E7354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4ACA-EB3B-40EE-AE41-D9E5085B88BC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8155-BAC6-46DB-9CB7-1089E7354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4ACA-EB3B-40EE-AE41-D9E5085B88BC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8155-BAC6-46DB-9CB7-1089E7354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4ACA-EB3B-40EE-AE41-D9E5085B88BC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8155-BAC6-46DB-9CB7-1089E73546D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4ACA-EB3B-40EE-AE41-D9E5085B88BC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8155-BAC6-46DB-9CB7-1089E7354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4ACA-EB3B-40EE-AE41-D9E5085B88BC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8155-BAC6-46DB-9CB7-1089E7354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4ACA-EB3B-40EE-AE41-D9E5085B88BC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8155-BAC6-46DB-9CB7-1089E7354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4ACA-EB3B-40EE-AE41-D9E5085B88BC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8155-BAC6-46DB-9CB7-1089E7354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4ACA-EB3B-40EE-AE41-D9E5085B88BC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8155-BAC6-46DB-9CB7-1089E73546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4ACA-EB3B-40EE-AE41-D9E5085B88BC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8155-BAC6-46DB-9CB7-1089E73546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78D4ACA-EB3B-40EE-AE41-D9E5085B88BC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C318155-BAC6-46DB-9CB7-1089E73546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Allison Siri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student photo,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685800"/>
            <a:ext cx="36576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 descr="student photo"/>
          <p:cNvSpPr txBox="1"/>
          <p:nvPr/>
        </p:nvSpPr>
        <p:spPr>
          <a:xfrm>
            <a:off x="4495800" y="2946737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 am a sophomore in high school and plan to attend college when I graduate.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42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" descr="student photo,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434417"/>
            <a:ext cx="2275115" cy="341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971800" y="457200"/>
            <a:ext cx="579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 smtClean="0"/>
              <a:t>I love to travel and meet new people.  I enjoy acting and being in front of large crowds.  </a:t>
            </a:r>
          </a:p>
          <a:p>
            <a:endParaRPr lang="en-US" sz="2000" dirty="0"/>
          </a:p>
          <a:p>
            <a:r>
              <a:rPr lang="en-US" sz="2000" dirty="0" smtClean="0"/>
              <a:t>I don’t believe in giving up when others tell me I can’t do something. </a:t>
            </a:r>
            <a:endParaRPr lang="en-US" sz="2000" dirty="0"/>
          </a:p>
        </p:txBody>
      </p:sp>
      <p:pic>
        <p:nvPicPr>
          <p:cNvPr id="3" name="image" descr="students in crowd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4114800"/>
            <a:ext cx="35433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3" name="image" descr="students in crowd,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5200"/>
            <a:ext cx="4495800" cy="299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20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856" y="435114"/>
            <a:ext cx="8120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This year I volunteered in the school’s front office to gain work experience.  My job duties included: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6057" y="1563231"/>
            <a:ext cx="480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Organizing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Collecting attendance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Planning the graduation ceremony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Making copies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Answering phone calls</a:t>
            </a:r>
          </a:p>
          <a:p>
            <a:endParaRPr lang="en-US" sz="2000" dirty="0" smtClean="0"/>
          </a:p>
        </p:txBody>
      </p:sp>
      <p:pic>
        <p:nvPicPr>
          <p:cNvPr id="1030" name="image" descr="Explaining job duties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219200"/>
            <a:ext cx="37719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image" descr="graduation ceremony,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86387"/>
            <a:ext cx="2695575" cy="176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image" descr="working in school front office,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83744" y="4379120"/>
            <a:ext cx="2700336" cy="1800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5" name="image" descr="picture of ideas,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72" y="4406301"/>
            <a:ext cx="3009900" cy="1522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824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" descr="manage money,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" y="304800"/>
            <a:ext cx="1926772" cy="2890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Rectangle 10"/>
          <p:cNvSpPr/>
          <p:nvPr/>
        </p:nvSpPr>
        <p:spPr>
          <a:xfrm>
            <a:off x="2514601" y="657761"/>
            <a:ext cx="5943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 know how to manage my money and how to use public transportation independently.  I know how to plan my trip to make sure I arrive to work on time. </a:t>
            </a:r>
          </a:p>
        </p:txBody>
      </p:sp>
      <p:pic>
        <p:nvPicPr>
          <p:cNvPr id="7" name="image" descr="person standing at the bus stop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21336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image" descr="person standing at the bus stop,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1251"/>
            <a:ext cx="21336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image" descr="public transportation,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176" y="1828800"/>
            <a:ext cx="3437624" cy="2291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image" descr="public transportation,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176" y="4261451"/>
            <a:ext cx="3437624" cy="2291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523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2332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93913" y="263691"/>
            <a:ext cx="53590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Working with others would be a good fit for me because I have these skills: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Hard worker.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reative and like to try new things.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Good at communicating with other people.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 know English, American Sign Language, and Tactile Sign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 like to solve problems and support others.  </a:t>
            </a:r>
          </a:p>
        </p:txBody>
      </p:sp>
      <p:pic>
        <p:nvPicPr>
          <p:cNvPr id="7170" name="image" descr=" young student,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5" y="3433790"/>
            <a:ext cx="4719936" cy="314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image" descr="creative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999" y="528508"/>
            <a:ext cx="3101156" cy="134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" descr="communicating with others,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70" y="2045964"/>
            <a:ext cx="2709814" cy="191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" descr="working with others,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852" y="4158580"/>
            <a:ext cx="2457449" cy="242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0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506</TotalTime>
  <Words>174</Words>
  <Application>Microsoft Office PowerPoint</Application>
  <PresentationFormat>On-screen Show (4:3)</PresentationFormat>
  <Paragraphs>20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Apothecary</vt:lpstr>
      <vt:lpstr>Allison Siri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samudra</cp:lastModifiedBy>
  <cp:revision>19</cp:revision>
  <dcterms:created xsi:type="dcterms:W3CDTF">2017-06-13T17:23:28Z</dcterms:created>
  <dcterms:modified xsi:type="dcterms:W3CDTF">2017-09-08T09:16:25Z</dcterms:modified>
</cp:coreProperties>
</file>