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82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69" r:id="rId14"/>
    <p:sldId id="270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7" autoAdjust="0"/>
    <p:restoredTop sz="86384" autoAdjust="0"/>
  </p:normalViewPr>
  <p:slideViewPr>
    <p:cSldViewPr snapToGrid="0">
      <p:cViewPr>
        <p:scale>
          <a:sx n="125" d="100"/>
          <a:sy n="125" d="100"/>
        </p:scale>
        <p:origin x="64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88D35-039E-47C9-ADE6-9F8A140B31A3}" type="doc">
      <dgm:prSet loTypeId="urn:microsoft.com/office/officeart/2005/8/layout/cycle6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52F2440-4782-4B85-84F9-EA92EB09CAF0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mtClean="0"/>
            <a:t>Traits</a:t>
          </a:r>
          <a:endParaRPr lang="en-US" dirty="0"/>
        </a:p>
      </dgm:t>
    </dgm:pt>
    <dgm:pt modelId="{5231C860-2DAB-4B97-A109-0C4A842FED29}" type="parTrans" cxnId="{76631B69-DCD9-4E62-92D3-7A6F92F23C8A}">
      <dgm:prSet/>
      <dgm:spPr/>
      <dgm:t>
        <a:bodyPr/>
        <a:lstStyle/>
        <a:p>
          <a:endParaRPr lang="en-US"/>
        </a:p>
      </dgm:t>
    </dgm:pt>
    <dgm:pt modelId="{273B0EAF-0DC8-41E3-B5C3-930ABDD2CBB0}" type="sibTrans" cxnId="{76631B69-DCD9-4E62-92D3-7A6F92F23C8A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FA26117-17AE-41E5-817B-8144DD6113B3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mtClean="0"/>
            <a:t>Strengths</a:t>
          </a:r>
          <a:endParaRPr lang="en-US" dirty="0"/>
        </a:p>
      </dgm:t>
    </dgm:pt>
    <dgm:pt modelId="{A3CF394D-D56B-4D89-A452-A411F2F7C522}" type="parTrans" cxnId="{D64AAD56-CF9D-4254-98B5-825941FDD618}">
      <dgm:prSet/>
      <dgm:spPr/>
      <dgm:t>
        <a:bodyPr/>
        <a:lstStyle/>
        <a:p>
          <a:endParaRPr lang="en-US"/>
        </a:p>
      </dgm:t>
    </dgm:pt>
    <dgm:pt modelId="{68D98833-D8EF-49BF-A0DF-9E54EA6AA05A}" type="sibTrans" cxnId="{D64AAD56-CF9D-4254-98B5-825941FDD618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E1F7EF6-618C-48A3-B3C0-02504E697EF4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Weaknesses</a:t>
          </a:r>
          <a:endParaRPr lang="en-US" dirty="0"/>
        </a:p>
      </dgm:t>
    </dgm:pt>
    <dgm:pt modelId="{14E41101-DDEC-4ED1-BED8-8BD742E054CA}" type="parTrans" cxnId="{96C6E036-7EFC-47DC-82C9-8119A6936A82}">
      <dgm:prSet/>
      <dgm:spPr/>
      <dgm:t>
        <a:bodyPr/>
        <a:lstStyle/>
        <a:p>
          <a:endParaRPr lang="en-US"/>
        </a:p>
      </dgm:t>
    </dgm:pt>
    <dgm:pt modelId="{BE9B039D-405C-4D58-9E85-614A2BD220D7}" type="sibTrans" cxnId="{96C6E036-7EFC-47DC-82C9-8119A6936A82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B88F6FA-5D18-49FB-A330-5F52AE5A8192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dirty="0" smtClean="0"/>
            <a:t>Hard and Soft Skills</a:t>
          </a:r>
          <a:endParaRPr lang="en-US" dirty="0"/>
        </a:p>
      </dgm:t>
    </dgm:pt>
    <dgm:pt modelId="{CA3E0ECF-1B64-4F7A-9DF8-6E1EC32C1B62}" type="parTrans" cxnId="{FBE353E5-7B39-498B-AC74-6294706D082A}">
      <dgm:prSet/>
      <dgm:spPr/>
      <dgm:t>
        <a:bodyPr/>
        <a:lstStyle/>
        <a:p>
          <a:endParaRPr lang="en-US"/>
        </a:p>
      </dgm:t>
    </dgm:pt>
    <dgm:pt modelId="{1697015B-B811-427A-9C31-5D079C27B893}" type="sibTrans" cxnId="{FBE353E5-7B39-498B-AC74-6294706D082A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866C6DA-C19B-4B66-8AEA-639FAE7262C6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dirty="0" smtClean="0"/>
            <a:t>Values</a:t>
          </a:r>
          <a:endParaRPr lang="en-US" dirty="0"/>
        </a:p>
      </dgm:t>
    </dgm:pt>
    <dgm:pt modelId="{DCA70B03-5B50-4751-BAD5-73C31B4A9444}" type="parTrans" cxnId="{1A0FDFDE-6F5C-4BBB-9CCC-0B57A08E607F}">
      <dgm:prSet/>
      <dgm:spPr/>
      <dgm:t>
        <a:bodyPr/>
        <a:lstStyle/>
        <a:p>
          <a:endParaRPr lang="en-US"/>
        </a:p>
      </dgm:t>
    </dgm:pt>
    <dgm:pt modelId="{3D42AC68-39C6-49BC-8196-7B0D6D077265}" type="sibTrans" cxnId="{1A0FDFDE-6F5C-4BBB-9CCC-0B57A08E607F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E329579-5942-4F4E-860B-4A4FC964E970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Dreams</a:t>
          </a:r>
          <a:endParaRPr lang="en-US" dirty="0"/>
        </a:p>
      </dgm:t>
    </dgm:pt>
    <dgm:pt modelId="{64D495C3-B910-415D-BBB8-38CB1A22FBA4}" type="parTrans" cxnId="{0A5A767C-301C-415D-9EE4-4818B7BCA892}">
      <dgm:prSet/>
      <dgm:spPr/>
      <dgm:t>
        <a:bodyPr/>
        <a:lstStyle/>
        <a:p>
          <a:endParaRPr lang="en-US"/>
        </a:p>
      </dgm:t>
    </dgm:pt>
    <dgm:pt modelId="{54EA17DA-A608-48BB-8B79-37DA56BE5241}" type="sibTrans" cxnId="{0A5A767C-301C-415D-9EE4-4818B7BCA892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B186FA1-CAE4-41F3-9FC3-ADCD66B9EC59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Being Deaf or Hard of Hearing</a:t>
          </a:r>
          <a:endParaRPr lang="en-US" dirty="0"/>
        </a:p>
      </dgm:t>
    </dgm:pt>
    <dgm:pt modelId="{F82BE01D-0C2F-43E9-879D-3F13F497E77E}" type="parTrans" cxnId="{03641602-15CC-4506-A3F9-8C10335746E3}">
      <dgm:prSet/>
      <dgm:spPr/>
      <dgm:t>
        <a:bodyPr/>
        <a:lstStyle/>
        <a:p>
          <a:endParaRPr lang="en-US"/>
        </a:p>
      </dgm:t>
    </dgm:pt>
    <dgm:pt modelId="{3BAC8F61-3468-41EC-B56E-9E21818F9421}" type="sibTrans" cxnId="{03641602-15CC-4506-A3F9-8C10335746E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82325D2-75EE-4FD4-A280-5E28AE67F88C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56D654F8-38DB-4344-AF16-7680D280D6CF}" type="parTrans" cxnId="{C1866785-F7ED-42FF-894F-BFBF6D2682B3}">
      <dgm:prSet/>
      <dgm:spPr/>
      <dgm:t>
        <a:bodyPr/>
        <a:lstStyle/>
        <a:p>
          <a:endParaRPr lang="en-US"/>
        </a:p>
      </dgm:t>
    </dgm:pt>
    <dgm:pt modelId="{8732779F-0490-4FD0-AFE5-43E4F9616018}" type="sibTrans" cxnId="{C1866785-F7ED-42FF-894F-BFBF6D2682B3}">
      <dgm:prSet/>
      <dgm:spPr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5B048E6-D55C-4295-A64F-CB73C621085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Personality</a:t>
          </a:r>
          <a:endParaRPr lang="en-US" dirty="0"/>
        </a:p>
      </dgm:t>
    </dgm:pt>
    <dgm:pt modelId="{24379F4E-3197-4503-B13C-B07820D61EEE}" type="parTrans" cxnId="{178DBBBB-0BED-4305-A658-E7C69307CED5}">
      <dgm:prSet/>
      <dgm:spPr/>
      <dgm:t>
        <a:bodyPr/>
        <a:lstStyle/>
        <a:p>
          <a:endParaRPr lang="en-US"/>
        </a:p>
      </dgm:t>
    </dgm:pt>
    <dgm:pt modelId="{25B41FF3-C316-44B5-85E4-89C699F0671B}" type="sibTrans" cxnId="{178DBBBB-0BED-4305-A658-E7C69307CED5}">
      <dgm:prSet/>
      <dgm:spPr>
        <a:solidFill>
          <a:schemeClr val="tx1"/>
        </a:solid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67F49BF-93E5-4798-ADCE-7DCF6E296FCD}" type="pres">
      <dgm:prSet presAssocID="{03D88D35-039E-47C9-ADE6-9F8A140B31A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B54568-740B-49B5-A3FA-6A7DD9689248}" type="pres">
      <dgm:prSet presAssocID="{252F2440-4782-4B85-84F9-EA92EB09CAF0}" presName="node" presStyleLbl="node1" presStyleIdx="0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7BA18C-A6C7-4647-8499-E608A0CFE6BE}" type="pres">
      <dgm:prSet presAssocID="{252F2440-4782-4B85-84F9-EA92EB09CAF0}" presName="spNode" presStyleCnt="0"/>
      <dgm:spPr/>
      <dgm:t>
        <a:bodyPr/>
        <a:lstStyle/>
        <a:p>
          <a:endParaRPr lang="en-US"/>
        </a:p>
      </dgm:t>
    </dgm:pt>
    <dgm:pt modelId="{76B13F3D-6E4A-4A41-9879-FA09A5D29FFE}" type="pres">
      <dgm:prSet presAssocID="{273B0EAF-0DC8-41E3-B5C3-930ABDD2CBB0}" presName="sibTrans" presStyleLbl="sibTrans1D1" presStyleIdx="0" presStyleCnt="9"/>
      <dgm:spPr/>
      <dgm:t>
        <a:bodyPr/>
        <a:lstStyle/>
        <a:p>
          <a:endParaRPr lang="en-US"/>
        </a:p>
      </dgm:t>
    </dgm:pt>
    <dgm:pt modelId="{D97D491A-9602-40E5-A727-62EDC68C3E1A}" type="pres">
      <dgm:prSet presAssocID="{AFA26117-17AE-41E5-817B-8144DD6113B3}" presName="node" presStyleLbl="node1" presStyleIdx="1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F7239F-681B-4F31-90C5-AAC9769A3A29}" type="pres">
      <dgm:prSet presAssocID="{AFA26117-17AE-41E5-817B-8144DD6113B3}" presName="spNode" presStyleCnt="0"/>
      <dgm:spPr/>
      <dgm:t>
        <a:bodyPr/>
        <a:lstStyle/>
        <a:p>
          <a:endParaRPr lang="en-US"/>
        </a:p>
      </dgm:t>
    </dgm:pt>
    <dgm:pt modelId="{3FD7B2A9-15D0-480D-B1A4-B1E4671B41DB}" type="pres">
      <dgm:prSet presAssocID="{68D98833-D8EF-49BF-A0DF-9E54EA6AA05A}" presName="sibTrans" presStyleLbl="sibTrans1D1" presStyleIdx="1" presStyleCnt="9"/>
      <dgm:spPr/>
      <dgm:t>
        <a:bodyPr/>
        <a:lstStyle/>
        <a:p>
          <a:endParaRPr lang="en-US"/>
        </a:p>
      </dgm:t>
    </dgm:pt>
    <dgm:pt modelId="{499D10EF-5D89-4DD5-83BD-B43C334ADBEF}" type="pres">
      <dgm:prSet presAssocID="{0E1F7EF6-618C-48A3-B3C0-02504E697EF4}" presName="node" presStyleLbl="node1" presStyleIdx="2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EF8E0-CED9-4748-9BC9-B79ADD4A11A6}" type="pres">
      <dgm:prSet presAssocID="{0E1F7EF6-618C-48A3-B3C0-02504E697EF4}" presName="spNode" presStyleCnt="0"/>
      <dgm:spPr/>
      <dgm:t>
        <a:bodyPr/>
        <a:lstStyle/>
        <a:p>
          <a:endParaRPr lang="en-US"/>
        </a:p>
      </dgm:t>
    </dgm:pt>
    <dgm:pt modelId="{6960A673-5509-4AB4-B698-BEBCE5F8C0A4}" type="pres">
      <dgm:prSet presAssocID="{BE9B039D-405C-4D58-9E85-614A2BD220D7}" presName="sibTrans" presStyleLbl="sibTrans1D1" presStyleIdx="2" presStyleCnt="9"/>
      <dgm:spPr/>
      <dgm:t>
        <a:bodyPr/>
        <a:lstStyle/>
        <a:p>
          <a:endParaRPr lang="en-US"/>
        </a:p>
      </dgm:t>
    </dgm:pt>
    <dgm:pt modelId="{677E6318-16B6-4574-A375-789B04F31753}" type="pres">
      <dgm:prSet presAssocID="{9B88F6FA-5D18-49FB-A330-5F52AE5A8192}" presName="node" presStyleLbl="node1" presStyleIdx="3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5DE1F-2CB5-4F84-A8B0-2933FF1189D6}" type="pres">
      <dgm:prSet presAssocID="{9B88F6FA-5D18-49FB-A330-5F52AE5A8192}" presName="spNode" presStyleCnt="0"/>
      <dgm:spPr/>
    </dgm:pt>
    <dgm:pt modelId="{A6328163-601F-4CB1-A614-3EF937F36D67}" type="pres">
      <dgm:prSet presAssocID="{1697015B-B811-427A-9C31-5D079C27B893}" presName="sibTrans" presStyleLbl="sibTrans1D1" presStyleIdx="3" presStyleCnt="9"/>
      <dgm:spPr/>
      <dgm:t>
        <a:bodyPr/>
        <a:lstStyle/>
        <a:p>
          <a:endParaRPr lang="en-US"/>
        </a:p>
      </dgm:t>
    </dgm:pt>
    <dgm:pt modelId="{5C0CEEA6-B7EC-419F-815A-772FD5D8EBD1}" type="pres">
      <dgm:prSet presAssocID="{6B186FA1-CAE4-41F3-9FC3-ADCD66B9EC59}" presName="node" presStyleLbl="node1" presStyleIdx="4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4E5C5-9F87-437A-ADCB-F8766CCC095D}" type="pres">
      <dgm:prSet presAssocID="{6B186FA1-CAE4-41F3-9FC3-ADCD66B9EC59}" presName="spNode" presStyleCnt="0"/>
      <dgm:spPr/>
    </dgm:pt>
    <dgm:pt modelId="{D46A611D-AD16-4CDA-AD6C-DF5FE6211558}" type="pres">
      <dgm:prSet presAssocID="{3BAC8F61-3468-41EC-B56E-9E21818F9421}" presName="sibTrans" presStyleLbl="sibTrans1D1" presStyleIdx="4" presStyleCnt="9"/>
      <dgm:spPr/>
      <dgm:t>
        <a:bodyPr/>
        <a:lstStyle/>
        <a:p>
          <a:endParaRPr lang="en-US"/>
        </a:p>
      </dgm:t>
    </dgm:pt>
    <dgm:pt modelId="{D84555A8-F665-4624-9A48-C25A6F177E42}" type="pres">
      <dgm:prSet presAssocID="{D82325D2-75EE-4FD4-A280-5E28AE67F88C}" presName="node" presStyleLbl="node1" presStyleIdx="5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5EA80-520D-4D69-A2E9-DD9C6AE2C6A1}" type="pres">
      <dgm:prSet presAssocID="{D82325D2-75EE-4FD4-A280-5E28AE67F88C}" presName="spNode" presStyleCnt="0"/>
      <dgm:spPr/>
    </dgm:pt>
    <dgm:pt modelId="{15BCDA6A-06D7-4D4D-A67C-B28A2DA0EAC9}" type="pres">
      <dgm:prSet presAssocID="{8732779F-0490-4FD0-AFE5-43E4F9616018}" presName="sibTrans" presStyleLbl="sibTrans1D1" presStyleIdx="5" presStyleCnt="9"/>
      <dgm:spPr/>
      <dgm:t>
        <a:bodyPr/>
        <a:lstStyle/>
        <a:p>
          <a:endParaRPr lang="en-US"/>
        </a:p>
      </dgm:t>
    </dgm:pt>
    <dgm:pt modelId="{BAB53D62-FDC1-4F68-8B3F-67C0B011DE50}" type="pres">
      <dgm:prSet presAssocID="{1866C6DA-C19B-4B66-8AEA-639FAE7262C6}" presName="node" presStyleLbl="node1" presStyleIdx="6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9714A-4F34-44C3-B609-504CA08B15B4}" type="pres">
      <dgm:prSet presAssocID="{1866C6DA-C19B-4B66-8AEA-639FAE7262C6}" presName="spNode" presStyleCnt="0"/>
      <dgm:spPr/>
    </dgm:pt>
    <dgm:pt modelId="{2C353E3F-9628-4C6B-9143-FAA2E3285316}" type="pres">
      <dgm:prSet presAssocID="{3D42AC68-39C6-49BC-8196-7B0D6D077265}" presName="sibTrans" presStyleLbl="sibTrans1D1" presStyleIdx="6" presStyleCnt="9"/>
      <dgm:spPr/>
      <dgm:t>
        <a:bodyPr/>
        <a:lstStyle/>
        <a:p>
          <a:endParaRPr lang="en-US"/>
        </a:p>
      </dgm:t>
    </dgm:pt>
    <dgm:pt modelId="{A124FC2C-1F71-4787-9805-E83E093C0E69}" type="pres">
      <dgm:prSet presAssocID="{95B048E6-D55C-4295-A64F-CB73C6210851}" presName="node" presStyleLbl="node1" presStyleIdx="7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785FAB-117B-4D54-B8A6-C305D8E94119}" type="pres">
      <dgm:prSet presAssocID="{95B048E6-D55C-4295-A64F-CB73C6210851}" presName="spNode" presStyleCnt="0"/>
      <dgm:spPr/>
    </dgm:pt>
    <dgm:pt modelId="{78EF1D3B-3B73-4D3B-B636-F8625A07D516}" type="pres">
      <dgm:prSet presAssocID="{25B41FF3-C316-44B5-85E4-89C699F0671B}" presName="sibTrans" presStyleLbl="sibTrans1D1" presStyleIdx="7" presStyleCnt="9"/>
      <dgm:spPr/>
      <dgm:t>
        <a:bodyPr/>
        <a:lstStyle/>
        <a:p>
          <a:endParaRPr lang="en-US"/>
        </a:p>
      </dgm:t>
    </dgm:pt>
    <dgm:pt modelId="{FB079ADD-A622-480F-BF20-FECDE0F6F48C}" type="pres">
      <dgm:prSet presAssocID="{6E329579-5942-4F4E-860B-4A4FC964E970}" presName="node" presStyleLbl="node1" presStyleIdx="8" presStyleCnt="9" custScaleX="146410" custScaleY="146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06F61E-95F2-427D-BBBE-7DD88DBDBEAC}" type="pres">
      <dgm:prSet presAssocID="{6E329579-5942-4F4E-860B-4A4FC964E970}" presName="spNode" presStyleCnt="0"/>
      <dgm:spPr/>
    </dgm:pt>
    <dgm:pt modelId="{F4E0CD03-19A5-42BB-A4CF-EFE299864C60}" type="pres">
      <dgm:prSet presAssocID="{54EA17DA-A608-48BB-8B79-37DA56BE5241}" presName="sibTrans" presStyleLbl="sibTrans1D1" presStyleIdx="8" presStyleCnt="9"/>
      <dgm:spPr/>
      <dgm:t>
        <a:bodyPr/>
        <a:lstStyle/>
        <a:p>
          <a:endParaRPr lang="en-US"/>
        </a:p>
      </dgm:t>
    </dgm:pt>
  </dgm:ptLst>
  <dgm:cxnLst>
    <dgm:cxn modelId="{03641602-15CC-4506-A3F9-8C10335746E3}" srcId="{03D88D35-039E-47C9-ADE6-9F8A140B31A3}" destId="{6B186FA1-CAE4-41F3-9FC3-ADCD66B9EC59}" srcOrd="4" destOrd="0" parTransId="{F82BE01D-0C2F-43E9-879D-3F13F497E77E}" sibTransId="{3BAC8F61-3468-41EC-B56E-9E21818F9421}"/>
    <dgm:cxn modelId="{B4D33E6D-1B87-409E-AA15-B2E13E13E7EA}" type="presOf" srcId="{8732779F-0490-4FD0-AFE5-43E4F9616018}" destId="{15BCDA6A-06D7-4D4D-A67C-B28A2DA0EAC9}" srcOrd="0" destOrd="0" presId="urn:microsoft.com/office/officeart/2005/8/layout/cycle6"/>
    <dgm:cxn modelId="{1A0FDFDE-6F5C-4BBB-9CCC-0B57A08E607F}" srcId="{03D88D35-039E-47C9-ADE6-9F8A140B31A3}" destId="{1866C6DA-C19B-4B66-8AEA-639FAE7262C6}" srcOrd="6" destOrd="0" parTransId="{DCA70B03-5B50-4751-BAD5-73C31B4A9444}" sibTransId="{3D42AC68-39C6-49BC-8196-7B0D6D077265}"/>
    <dgm:cxn modelId="{D6D64DB8-217D-475C-976E-FDAE42F2EAAC}" type="presOf" srcId="{252F2440-4782-4B85-84F9-EA92EB09CAF0}" destId="{FBB54568-740B-49B5-A3FA-6A7DD9689248}" srcOrd="0" destOrd="0" presId="urn:microsoft.com/office/officeart/2005/8/layout/cycle6"/>
    <dgm:cxn modelId="{479F3E82-B73B-48DA-B7BE-63363AB74C6D}" type="presOf" srcId="{1697015B-B811-427A-9C31-5D079C27B893}" destId="{A6328163-601F-4CB1-A614-3EF937F36D67}" srcOrd="0" destOrd="0" presId="urn:microsoft.com/office/officeart/2005/8/layout/cycle6"/>
    <dgm:cxn modelId="{E485E18D-AE95-4A3D-AE6B-6E1FD112FCDC}" type="presOf" srcId="{9B88F6FA-5D18-49FB-A330-5F52AE5A8192}" destId="{677E6318-16B6-4574-A375-789B04F31753}" srcOrd="0" destOrd="0" presId="urn:microsoft.com/office/officeart/2005/8/layout/cycle6"/>
    <dgm:cxn modelId="{FBE353E5-7B39-498B-AC74-6294706D082A}" srcId="{03D88D35-039E-47C9-ADE6-9F8A140B31A3}" destId="{9B88F6FA-5D18-49FB-A330-5F52AE5A8192}" srcOrd="3" destOrd="0" parTransId="{CA3E0ECF-1B64-4F7A-9DF8-6E1EC32C1B62}" sibTransId="{1697015B-B811-427A-9C31-5D079C27B893}"/>
    <dgm:cxn modelId="{E4591069-3F44-43FC-82C0-5FE2804F9F21}" type="presOf" srcId="{AFA26117-17AE-41E5-817B-8144DD6113B3}" destId="{D97D491A-9602-40E5-A727-62EDC68C3E1A}" srcOrd="0" destOrd="0" presId="urn:microsoft.com/office/officeart/2005/8/layout/cycle6"/>
    <dgm:cxn modelId="{0A5A767C-301C-415D-9EE4-4818B7BCA892}" srcId="{03D88D35-039E-47C9-ADE6-9F8A140B31A3}" destId="{6E329579-5942-4F4E-860B-4A4FC964E970}" srcOrd="8" destOrd="0" parTransId="{64D495C3-B910-415D-BBB8-38CB1A22FBA4}" sibTransId="{54EA17DA-A608-48BB-8B79-37DA56BE5241}"/>
    <dgm:cxn modelId="{F5F6E27E-5E52-43E6-85AD-F08DBB1384A7}" type="presOf" srcId="{54EA17DA-A608-48BB-8B79-37DA56BE5241}" destId="{F4E0CD03-19A5-42BB-A4CF-EFE299864C60}" srcOrd="0" destOrd="0" presId="urn:microsoft.com/office/officeart/2005/8/layout/cycle6"/>
    <dgm:cxn modelId="{04EA47D8-89AF-4853-AF7F-D43AD2B01B15}" type="presOf" srcId="{1866C6DA-C19B-4B66-8AEA-639FAE7262C6}" destId="{BAB53D62-FDC1-4F68-8B3F-67C0B011DE50}" srcOrd="0" destOrd="0" presId="urn:microsoft.com/office/officeart/2005/8/layout/cycle6"/>
    <dgm:cxn modelId="{8357804D-1D6A-4E86-A847-E086F9D58CED}" type="presOf" srcId="{3D42AC68-39C6-49BC-8196-7B0D6D077265}" destId="{2C353E3F-9628-4C6B-9143-FAA2E3285316}" srcOrd="0" destOrd="0" presId="urn:microsoft.com/office/officeart/2005/8/layout/cycle6"/>
    <dgm:cxn modelId="{F6442E2C-7F19-41D2-A125-24F52199BCDB}" type="presOf" srcId="{95B048E6-D55C-4295-A64F-CB73C6210851}" destId="{A124FC2C-1F71-4787-9805-E83E093C0E69}" srcOrd="0" destOrd="0" presId="urn:microsoft.com/office/officeart/2005/8/layout/cycle6"/>
    <dgm:cxn modelId="{96C6E036-7EFC-47DC-82C9-8119A6936A82}" srcId="{03D88D35-039E-47C9-ADE6-9F8A140B31A3}" destId="{0E1F7EF6-618C-48A3-B3C0-02504E697EF4}" srcOrd="2" destOrd="0" parTransId="{14E41101-DDEC-4ED1-BED8-8BD742E054CA}" sibTransId="{BE9B039D-405C-4D58-9E85-614A2BD220D7}"/>
    <dgm:cxn modelId="{600C5048-9199-4E92-AC2E-1EB48B8B74CB}" type="presOf" srcId="{25B41FF3-C316-44B5-85E4-89C699F0671B}" destId="{78EF1D3B-3B73-4D3B-B636-F8625A07D516}" srcOrd="0" destOrd="0" presId="urn:microsoft.com/office/officeart/2005/8/layout/cycle6"/>
    <dgm:cxn modelId="{76631B69-DCD9-4E62-92D3-7A6F92F23C8A}" srcId="{03D88D35-039E-47C9-ADE6-9F8A140B31A3}" destId="{252F2440-4782-4B85-84F9-EA92EB09CAF0}" srcOrd="0" destOrd="0" parTransId="{5231C860-2DAB-4B97-A109-0C4A842FED29}" sibTransId="{273B0EAF-0DC8-41E3-B5C3-930ABDD2CBB0}"/>
    <dgm:cxn modelId="{485FAAC5-4AA6-4960-AE12-B4946F59D70E}" type="presOf" srcId="{0E1F7EF6-618C-48A3-B3C0-02504E697EF4}" destId="{499D10EF-5D89-4DD5-83BD-B43C334ADBEF}" srcOrd="0" destOrd="0" presId="urn:microsoft.com/office/officeart/2005/8/layout/cycle6"/>
    <dgm:cxn modelId="{C1866785-F7ED-42FF-894F-BFBF6D2682B3}" srcId="{03D88D35-039E-47C9-ADE6-9F8A140B31A3}" destId="{D82325D2-75EE-4FD4-A280-5E28AE67F88C}" srcOrd="5" destOrd="0" parTransId="{56D654F8-38DB-4344-AF16-7680D280D6CF}" sibTransId="{8732779F-0490-4FD0-AFE5-43E4F9616018}"/>
    <dgm:cxn modelId="{178DBBBB-0BED-4305-A658-E7C69307CED5}" srcId="{03D88D35-039E-47C9-ADE6-9F8A140B31A3}" destId="{95B048E6-D55C-4295-A64F-CB73C6210851}" srcOrd="7" destOrd="0" parTransId="{24379F4E-3197-4503-B13C-B07820D61EEE}" sibTransId="{25B41FF3-C316-44B5-85E4-89C699F0671B}"/>
    <dgm:cxn modelId="{7963B5D5-0D91-4455-A0DA-00F5EEA88321}" type="presOf" srcId="{03D88D35-039E-47C9-ADE6-9F8A140B31A3}" destId="{367F49BF-93E5-4798-ADCE-7DCF6E296FCD}" srcOrd="0" destOrd="0" presId="urn:microsoft.com/office/officeart/2005/8/layout/cycle6"/>
    <dgm:cxn modelId="{94EA24DE-416F-4011-B24C-79E6AC656F00}" type="presOf" srcId="{6B186FA1-CAE4-41F3-9FC3-ADCD66B9EC59}" destId="{5C0CEEA6-B7EC-419F-815A-772FD5D8EBD1}" srcOrd="0" destOrd="0" presId="urn:microsoft.com/office/officeart/2005/8/layout/cycle6"/>
    <dgm:cxn modelId="{A4D5AB0D-3DF7-4EF1-9749-BDF72FE46781}" type="presOf" srcId="{6E329579-5942-4F4E-860B-4A4FC964E970}" destId="{FB079ADD-A622-480F-BF20-FECDE0F6F48C}" srcOrd="0" destOrd="0" presId="urn:microsoft.com/office/officeart/2005/8/layout/cycle6"/>
    <dgm:cxn modelId="{11BA3542-2F26-4C41-82A7-C3098E499EB3}" type="presOf" srcId="{3BAC8F61-3468-41EC-B56E-9E21818F9421}" destId="{D46A611D-AD16-4CDA-AD6C-DF5FE6211558}" srcOrd="0" destOrd="0" presId="urn:microsoft.com/office/officeart/2005/8/layout/cycle6"/>
    <dgm:cxn modelId="{5E2EB5F9-954F-46FA-A605-20BAA5D583E1}" type="presOf" srcId="{273B0EAF-0DC8-41E3-B5C3-930ABDD2CBB0}" destId="{76B13F3D-6E4A-4A41-9879-FA09A5D29FFE}" srcOrd="0" destOrd="0" presId="urn:microsoft.com/office/officeart/2005/8/layout/cycle6"/>
    <dgm:cxn modelId="{80E6469C-B72A-4202-A4B4-E79292B7AFC1}" type="presOf" srcId="{D82325D2-75EE-4FD4-A280-5E28AE67F88C}" destId="{D84555A8-F665-4624-9A48-C25A6F177E42}" srcOrd="0" destOrd="0" presId="urn:microsoft.com/office/officeart/2005/8/layout/cycle6"/>
    <dgm:cxn modelId="{83EC73E8-B9FB-4EF3-8796-0C5358360640}" type="presOf" srcId="{68D98833-D8EF-49BF-A0DF-9E54EA6AA05A}" destId="{3FD7B2A9-15D0-480D-B1A4-B1E4671B41DB}" srcOrd="0" destOrd="0" presId="urn:microsoft.com/office/officeart/2005/8/layout/cycle6"/>
    <dgm:cxn modelId="{D64AAD56-CF9D-4254-98B5-825941FDD618}" srcId="{03D88D35-039E-47C9-ADE6-9F8A140B31A3}" destId="{AFA26117-17AE-41E5-817B-8144DD6113B3}" srcOrd="1" destOrd="0" parTransId="{A3CF394D-D56B-4D89-A452-A411F2F7C522}" sibTransId="{68D98833-D8EF-49BF-A0DF-9E54EA6AA05A}"/>
    <dgm:cxn modelId="{2AB3972E-770B-4DC0-A019-F82543815178}" type="presOf" srcId="{BE9B039D-405C-4D58-9E85-614A2BD220D7}" destId="{6960A673-5509-4AB4-B698-BEBCE5F8C0A4}" srcOrd="0" destOrd="0" presId="urn:microsoft.com/office/officeart/2005/8/layout/cycle6"/>
    <dgm:cxn modelId="{00FF5F12-4271-4A52-8187-E096F4FC1E82}" type="presParOf" srcId="{367F49BF-93E5-4798-ADCE-7DCF6E296FCD}" destId="{FBB54568-740B-49B5-A3FA-6A7DD9689248}" srcOrd="0" destOrd="0" presId="urn:microsoft.com/office/officeart/2005/8/layout/cycle6"/>
    <dgm:cxn modelId="{5779E7ED-984E-491D-B2C6-0E8EB9F5F5A0}" type="presParOf" srcId="{367F49BF-93E5-4798-ADCE-7DCF6E296FCD}" destId="{127BA18C-A6C7-4647-8499-E608A0CFE6BE}" srcOrd="1" destOrd="0" presId="urn:microsoft.com/office/officeart/2005/8/layout/cycle6"/>
    <dgm:cxn modelId="{18EB5B36-C935-4EDB-8611-BDD106DD1116}" type="presParOf" srcId="{367F49BF-93E5-4798-ADCE-7DCF6E296FCD}" destId="{76B13F3D-6E4A-4A41-9879-FA09A5D29FFE}" srcOrd="2" destOrd="0" presId="urn:microsoft.com/office/officeart/2005/8/layout/cycle6"/>
    <dgm:cxn modelId="{4CC616A9-64A1-4360-B164-385C52C7FCF5}" type="presParOf" srcId="{367F49BF-93E5-4798-ADCE-7DCF6E296FCD}" destId="{D97D491A-9602-40E5-A727-62EDC68C3E1A}" srcOrd="3" destOrd="0" presId="urn:microsoft.com/office/officeart/2005/8/layout/cycle6"/>
    <dgm:cxn modelId="{E5612C80-57D5-4811-9004-68164ECC47CF}" type="presParOf" srcId="{367F49BF-93E5-4798-ADCE-7DCF6E296FCD}" destId="{60F7239F-681B-4F31-90C5-AAC9769A3A29}" srcOrd="4" destOrd="0" presId="urn:microsoft.com/office/officeart/2005/8/layout/cycle6"/>
    <dgm:cxn modelId="{DD672B5C-D4F3-4C97-8314-1DCB22EB0293}" type="presParOf" srcId="{367F49BF-93E5-4798-ADCE-7DCF6E296FCD}" destId="{3FD7B2A9-15D0-480D-B1A4-B1E4671B41DB}" srcOrd="5" destOrd="0" presId="urn:microsoft.com/office/officeart/2005/8/layout/cycle6"/>
    <dgm:cxn modelId="{3C424906-C210-430B-B024-4FBE16F77C95}" type="presParOf" srcId="{367F49BF-93E5-4798-ADCE-7DCF6E296FCD}" destId="{499D10EF-5D89-4DD5-83BD-B43C334ADBEF}" srcOrd="6" destOrd="0" presId="urn:microsoft.com/office/officeart/2005/8/layout/cycle6"/>
    <dgm:cxn modelId="{BCEB0322-886D-4DA7-BB48-2453D4B21FA6}" type="presParOf" srcId="{367F49BF-93E5-4798-ADCE-7DCF6E296FCD}" destId="{2FDEF8E0-CED9-4748-9BC9-B79ADD4A11A6}" srcOrd="7" destOrd="0" presId="urn:microsoft.com/office/officeart/2005/8/layout/cycle6"/>
    <dgm:cxn modelId="{C39F2570-E4C1-456F-8AD9-F90FF17CCFF3}" type="presParOf" srcId="{367F49BF-93E5-4798-ADCE-7DCF6E296FCD}" destId="{6960A673-5509-4AB4-B698-BEBCE5F8C0A4}" srcOrd="8" destOrd="0" presId="urn:microsoft.com/office/officeart/2005/8/layout/cycle6"/>
    <dgm:cxn modelId="{163FB9D8-4522-4A74-B89A-23B9D62B1BD5}" type="presParOf" srcId="{367F49BF-93E5-4798-ADCE-7DCF6E296FCD}" destId="{677E6318-16B6-4574-A375-789B04F31753}" srcOrd="9" destOrd="0" presId="urn:microsoft.com/office/officeart/2005/8/layout/cycle6"/>
    <dgm:cxn modelId="{0A274741-E556-483D-97DE-8B27BD528F8C}" type="presParOf" srcId="{367F49BF-93E5-4798-ADCE-7DCF6E296FCD}" destId="{7295DE1F-2CB5-4F84-A8B0-2933FF1189D6}" srcOrd="10" destOrd="0" presId="urn:microsoft.com/office/officeart/2005/8/layout/cycle6"/>
    <dgm:cxn modelId="{3C398289-12E4-4E9D-8220-162ADB9A18B5}" type="presParOf" srcId="{367F49BF-93E5-4798-ADCE-7DCF6E296FCD}" destId="{A6328163-601F-4CB1-A614-3EF937F36D67}" srcOrd="11" destOrd="0" presId="urn:microsoft.com/office/officeart/2005/8/layout/cycle6"/>
    <dgm:cxn modelId="{2EA07765-7460-46F7-B8C4-4DDA001FE147}" type="presParOf" srcId="{367F49BF-93E5-4798-ADCE-7DCF6E296FCD}" destId="{5C0CEEA6-B7EC-419F-815A-772FD5D8EBD1}" srcOrd="12" destOrd="0" presId="urn:microsoft.com/office/officeart/2005/8/layout/cycle6"/>
    <dgm:cxn modelId="{CD2AB19F-AD33-4311-A99D-0F0FBFF6F1A7}" type="presParOf" srcId="{367F49BF-93E5-4798-ADCE-7DCF6E296FCD}" destId="{E1B4E5C5-9F87-437A-ADCB-F8766CCC095D}" srcOrd="13" destOrd="0" presId="urn:microsoft.com/office/officeart/2005/8/layout/cycle6"/>
    <dgm:cxn modelId="{D2288932-B593-42C9-9984-27ABE9875150}" type="presParOf" srcId="{367F49BF-93E5-4798-ADCE-7DCF6E296FCD}" destId="{D46A611D-AD16-4CDA-AD6C-DF5FE6211558}" srcOrd="14" destOrd="0" presId="urn:microsoft.com/office/officeart/2005/8/layout/cycle6"/>
    <dgm:cxn modelId="{0130BFA8-49C1-412D-8288-F83B9BDD70EB}" type="presParOf" srcId="{367F49BF-93E5-4798-ADCE-7DCF6E296FCD}" destId="{D84555A8-F665-4624-9A48-C25A6F177E42}" srcOrd="15" destOrd="0" presId="urn:microsoft.com/office/officeart/2005/8/layout/cycle6"/>
    <dgm:cxn modelId="{DDDDD002-69E4-4C72-AD8E-EFC05B2413B9}" type="presParOf" srcId="{367F49BF-93E5-4798-ADCE-7DCF6E296FCD}" destId="{2025EA80-520D-4D69-A2E9-DD9C6AE2C6A1}" srcOrd="16" destOrd="0" presId="urn:microsoft.com/office/officeart/2005/8/layout/cycle6"/>
    <dgm:cxn modelId="{0C1653F1-CBB1-4EE0-8314-E8C60EE789B7}" type="presParOf" srcId="{367F49BF-93E5-4798-ADCE-7DCF6E296FCD}" destId="{15BCDA6A-06D7-4D4D-A67C-B28A2DA0EAC9}" srcOrd="17" destOrd="0" presId="urn:microsoft.com/office/officeart/2005/8/layout/cycle6"/>
    <dgm:cxn modelId="{3EE14504-C319-44F4-93F5-35185C59052F}" type="presParOf" srcId="{367F49BF-93E5-4798-ADCE-7DCF6E296FCD}" destId="{BAB53D62-FDC1-4F68-8B3F-67C0B011DE50}" srcOrd="18" destOrd="0" presId="urn:microsoft.com/office/officeart/2005/8/layout/cycle6"/>
    <dgm:cxn modelId="{8E100461-E17D-4D1B-B4BE-38AEC4F6040D}" type="presParOf" srcId="{367F49BF-93E5-4798-ADCE-7DCF6E296FCD}" destId="{17D9714A-4F34-44C3-B609-504CA08B15B4}" srcOrd="19" destOrd="0" presId="urn:microsoft.com/office/officeart/2005/8/layout/cycle6"/>
    <dgm:cxn modelId="{F00BF41D-9015-451A-8AF6-60E335C5C0CA}" type="presParOf" srcId="{367F49BF-93E5-4798-ADCE-7DCF6E296FCD}" destId="{2C353E3F-9628-4C6B-9143-FAA2E3285316}" srcOrd="20" destOrd="0" presId="urn:microsoft.com/office/officeart/2005/8/layout/cycle6"/>
    <dgm:cxn modelId="{D67A9386-3542-435A-84FA-E3C7F7228BC1}" type="presParOf" srcId="{367F49BF-93E5-4798-ADCE-7DCF6E296FCD}" destId="{A124FC2C-1F71-4787-9805-E83E093C0E69}" srcOrd="21" destOrd="0" presId="urn:microsoft.com/office/officeart/2005/8/layout/cycle6"/>
    <dgm:cxn modelId="{EC117AA1-3C93-49CC-B914-D78C6590C45B}" type="presParOf" srcId="{367F49BF-93E5-4798-ADCE-7DCF6E296FCD}" destId="{C2785FAB-117B-4D54-B8A6-C305D8E94119}" srcOrd="22" destOrd="0" presId="urn:microsoft.com/office/officeart/2005/8/layout/cycle6"/>
    <dgm:cxn modelId="{20988D1A-A730-4418-A51B-44D132061BB6}" type="presParOf" srcId="{367F49BF-93E5-4798-ADCE-7DCF6E296FCD}" destId="{78EF1D3B-3B73-4D3B-B636-F8625A07D516}" srcOrd="23" destOrd="0" presId="urn:microsoft.com/office/officeart/2005/8/layout/cycle6"/>
    <dgm:cxn modelId="{B0055DC7-2C2A-448B-A985-583DFB433A99}" type="presParOf" srcId="{367F49BF-93E5-4798-ADCE-7DCF6E296FCD}" destId="{FB079ADD-A622-480F-BF20-FECDE0F6F48C}" srcOrd="24" destOrd="0" presId="urn:microsoft.com/office/officeart/2005/8/layout/cycle6"/>
    <dgm:cxn modelId="{B3286B7A-3217-451F-9094-2F0451F5D468}" type="presParOf" srcId="{367F49BF-93E5-4798-ADCE-7DCF6E296FCD}" destId="{AF06F61E-95F2-427D-BBBE-7DD88DBDBEAC}" srcOrd="25" destOrd="0" presId="urn:microsoft.com/office/officeart/2005/8/layout/cycle6"/>
    <dgm:cxn modelId="{A1602DA2-E2C8-491F-8BB5-47493BD0B327}" type="presParOf" srcId="{367F49BF-93E5-4798-ADCE-7DCF6E296FCD}" destId="{F4E0CD03-19A5-42BB-A4CF-EFE299864C60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54568-740B-49B5-A3FA-6A7DD9689248}">
      <dsp:nvSpPr>
        <dsp:cNvPr id="0" name=""/>
        <dsp:cNvSpPr/>
      </dsp:nvSpPr>
      <dsp:spPr>
        <a:xfrm>
          <a:off x="3383647" y="-136940"/>
          <a:ext cx="1331675" cy="865589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Traits</a:t>
          </a:r>
          <a:endParaRPr lang="en-US" sz="1500" kern="1200" dirty="0"/>
        </a:p>
      </dsp:txBody>
      <dsp:txXfrm>
        <a:off x="3425902" y="-94685"/>
        <a:ext cx="1247165" cy="781079"/>
      </dsp:txXfrm>
    </dsp:sp>
    <dsp:sp modelId="{76B13F3D-6E4A-4A41-9879-FA09A5D29FFE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2939153" y="100154"/>
              </a:moveTo>
              <a:arcTo wR="2272016" hR="2272016" stAng="17224533" swAng="201648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D491A-9602-40E5-A727-62EDC68C3E1A}">
      <dsp:nvSpPr>
        <dsp:cNvPr id="0" name=""/>
        <dsp:cNvSpPr/>
      </dsp:nvSpPr>
      <dsp:spPr>
        <a:xfrm>
          <a:off x="4844071" y="394610"/>
          <a:ext cx="1331675" cy="865589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Strengths</a:t>
          </a:r>
          <a:endParaRPr lang="en-US" sz="1500" kern="1200" dirty="0"/>
        </a:p>
      </dsp:txBody>
      <dsp:txXfrm>
        <a:off x="4886326" y="436865"/>
        <a:ext cx="1247165" cy="781079"/>
      </dsp:txXfrm>
    </dsp:sp>
    <dsp:sp modelId="{3FD7B2A9-15D0-480D-B1A4-B1E4671B41DB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4133119" y="968808"/>
              </a:moveTo>
              <a:arcTo wR="2272016" hR="2272016" stAng="19499939" swAng="810540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10EF-5D89-4DD5-83BD-B43C334ADBEF}">
      <dsp:nvSpPr>
        <dsp:cNvPr id="0" name=""/>
        <dsp:cNvSpPr/>
      </dsp:nvSpPr>
      <dsp:spPr>
        <a:xfrm>
          <a:off x="5621146" y="1740544"/>
          <a:ext cx="1331675" cy="865589"/>
        </a:xfrm>
        <a:prstGeom prst="round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Weaknesses</a:t>
          </a:r>
          <a:endParaRPr lang="en-US" sz="1500" kern="1200" dirty="0"/>
        </a:p>
      </dsp:txBody>
      <dsp:txXfrm>
        <a:off x="5663401" y="1782799"/>
        <a:ext cx="1247165" cy="781079"/>
      </dsp:txXfrm>
    </dsp:sp>
    <dsp:sp modelId="{6960A673-5509-4AB4-B698-BEBCE5F8C0A4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4543586" y="2317020"/>
              </a:moveTo>
              <a:arcTo wR="2272016" hR="2272016" stAng="68099" swAng="1003485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E6318-16B6-4574-A375-789B04F31753}">
      <dsp:nvSpPr>
        <dsp:cNvPr id="0" name=""/>
        <dsp:cNvSpPr/>
      </dsp:nvSpPr>
      <dsp:spPr>
        <a:xfrm>
          <a:off x="5351271" y="3271083"/>
          <a:ext cx="1331675" cy="865589"/>
        </a:xfrm>
        <a:prstGeom prst="roundRect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Hard and Soft Skills</a:t>
          </a:r>
          <a:endParaRPr lang="en-US" sz="1500" kern="1200" dirty="0"/>
        </a:p>
      </dsp:txBody>
      <dsp:txXfrm>
        <a:off x="5393526" y="3313338"/>
        <a:ext cx="1247165" cy="781079"/>
      </dsp:txXfrm>
    </dsp:sp>
    <dsp:sp modelId="{A6328163-601F-4CB1-A614-3EF937F36D67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3913571" y="3842797"/>
              </a:moveTo>
              <a:arcTo wR="2272016" hR="2272016" stAng="2624271" swAng="406031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CEEA6-B7EC-419F-815A-772FD5D8EBD1}">
      <dsp:nvSpPr>
        <dsp:cNvPr id="0" name=""/>
        <dsp:cNvSpPr/>
      </dsp:nvSpPr>
      <dsp:spPr>
        <a:xfrm>
          <a:off x="4160722" y="4270072"/>
          <a:ext cx="1331675" cy="865589"/>
        </a:xfrm>
        <a:prstGeom prst="round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Being Deaf or Hard of Hearing</a:t>
          </a:r>
          <a:endParaRPr lang="en-US" sz="1500" kern="1200" dirty="0"/>
        </a:p>
      </dsp:txBody>
      <dsp:txXfrm>
        <a:off x="4202977" y="4312327"/>
        <a:ext cx="1247165" cy="781079"/>
      </dsp:txXfrm>
    </dsp:sp>
    <dsp:sp modelId="{D46A611D-AD16-4CDA-AD6C-DF5FE6211558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2381031" y="4541415"/>
              </a:moveTo>
              <a:arcTo wR="2272016" hR="2272016" stAng="5234987" swAng="330025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555A8-F665-4624-9A48-C25A6F177E42}">
      <dsp:nvSpPr>
        <dsp:cNvPr id="0" name=""/>
        <dsp:cNvSpPr/>
      </dsp:nvSpPr>
      <dsp:spPr>
        <a:xfrm>
          <a:off x="2606571" y="4270072"/>
          <a:ext cx="1331675" cy="865589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Team</a:t>
          </a:r>
          <a:endParaRPr lang="en-US" sz="1500" kern="1200" dirty="0"/>
        </a:p>
      </dsp:txBody>
      <dsp:txXfrm>
        <a:off x="2648826" y="4312327"/>
        <a:ext cx="1247165" cy="781079"/>
      </dsp:txXfrm>
    </dsp:sp>
    <dsp:sp modelId="{15BCDA6A-06D7-4D4D-A67C-B28A2DA0EAC9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826990" y="4025286"/>
              </a:moveTo>
              <a:arcTo wR="2272016" hR="2272016" stAng="7769698" swAng="406031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53D62-FDC1-4F68-8B3F-67C0B011DE50}">
      <dsp:nvSpPr>
        <dsp:cNvPr id="0" name=""/>
        <dsp:cNvSpPr/>
      </dsp:nvSpPr>
      <dsp:spPr>
        <a:xfrm>
          <a:off x="1416023" y="3271083"/>
          <a:ext cx="1331675" cy="865589"/>
        </a:xfrm>
        <a:prstGeom prst="roundRect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Values</a:t>
          </a:r>
          <a:endParaRPr lang="en-US" sz="1500" kern="1200" dirty="0"/>
        </a:p>
      </dsp:txBody>
      <dsp:txXfrm>
        <a:off x="1458278" y="3313338"/>
        <a:ext cx="1247165" cy="781079"/>
      </dsp:txXfrm>
    </dsp:sp>
    <dsp:sp modelId="{2C353E3F-9628-4C6B-9143-FAA2E3285316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109488" y="2968815"/>
              </a:moveTo>
              <a:arcTo wR="2272016" hR="2272016" stAng="9728416" swAng="1003485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4FC2C-1F71-4787-9805-E83E093C0E69}">
      <dsp:nvSpPr>
        <dsp:cNvPr id="0" name=""/>
        <dsp:cNvSpPr/>
      </dsp:nvSpPr>
      <dsp:spPr>
        <a:xfrm>
          <a:off x="1146148" y="1740544"/>
          <a:ext cx="1331675" cy="86558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Personality</a:t>
          </a:r>
          <a:endParaRPr lang="en-US" sz="1500" kern="1200" dirty="0"/>
        </a:p>
      </dsp:txBody>
      <dsp:txXfrm>
        <a:off x="1188403" y="1782799"/>
        <a:ext cx="1247165" cy="781079"/>
      </dsp:txXfrm>
    </dsp:sp>
    <dsp:sp modelId="{78EF1D3B-3B73-4D3B-B636-F8625A07D516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157976" y="1439614"/>
              </a:moveTo>
              <a:arcTo wR="2272016" hR="2272016" stAng="12089521" swAng="810540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79ADD-A622-480F-BF20-FECDE0F6F48C}">
      <dsp:nvSpPr>
        <dsp:cNvPr id="0" name=""/>
        <dsp:cNvSpPr/>
      </dsp:nvSpPr>
      <dsp:spPr>
        <a:xfrm>
          <a:off x="1923223" y="394610"/>
          <a:ext cx="1331675" cy="865589"/>
        </a:xfrm>
        <a:prstGeom prst="roundRect">
          <a:avLst/>
        </a:prstGeom>
        <a:solidFill>
          <a:srgbClr val="C00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Dreams</a:t>
          </a:r>
          <a:endParaRPr lang="en-US" sz="1500" kern="1200" dirty="0"/>
        </a:p>
      </dsp:txBody>
      <dsp:txXfrm>
        <a:off x="1965478" y="436865"/>
        <a:ext cx="1247165" cy="781079"/>
      </dsp:txXfrm>
    </dsp:sp>
    <dsp:sp modelId="{F4E0CD03-19A5-42BB-A4CF-EFE299864C60}">
      <dsp:nvSpPr>
        <dsp:cNvPr id="0" name=""/>
        <dsp:cNvSpPr/>
      </dsp:nvSpPr>
      <dsp:spPr>
        <a:xfrm>
          <a:off x="1777468" y="295853"/>
          <a:ext cx="4544032" cy="4544032"/>
        </a:xfrm>
        <a:custGeom>
          <a:avLst/>
          <a:gdLst/>
          <a:ahLst/>
          <a:cxnLst/>
          <a:rect l="0" t="0" r="0" b="0"/>
          <a:pathLst>
            <a:path>
              <a:moveTo>
                <a:pt x="1478704" y="142999"/>
              </a:moveTo>
              <a:arcTo wR="2272016" hR="2272016" stAng="14973819" swAng="201648"/>
            </a:path>
          </a:pathLst>
        </a:custGeom>
        <a:noFill/>
        <a:ln w="57150" cap="rnd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7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9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5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2135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5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2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6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08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245725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add your full name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754034"/>
            <a:ext cx="3886200" cy="944652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the school year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641169" y="1754034"/>
            <a:ext cx="3900488" cy="4422929"/>
          </a:xfrm>
        </p:spPr>
        <p:txBody>
          <a:bodyPr/>
          <a:lstStyle>
            <a:lvl1pPr marL="0" indent="0">
              <a:buNone/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add a current picture of yourself.  *Make sure it is a professional photo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629150" y="2913460"/>
            <a:ext cx="3886200" cy="944652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your age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4629150" y="4072885"/>
            <a:ext cx="3886200" cy="944652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your grade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 hasCustomPrompt="1"/>
          </p:nvPr>
        </p:nvSpPr>
        <p:spPr>
          <a:xfrm>
            <a:off x="4629150" y="5232311"/>
            <a:ext cx="3886200" cy="944652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the name of your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84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137154"/>
            <a:ext cx="75438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 Identity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 7"/>
          <p:cNvGraphicFramePr/>
          <p:nvPr userDrawn="1">
            <p:extLst>
              <p:ext uri="{D42A27DB-BD31-4B8C-83A1-F6EECF244321}">
                <p14:modId xmlns:p14="http://schemas.microsoft.com/office/powerpoint/2010/main" val="1847742794"/>
              </p:ext>
            </p:extLst>
          </p:nvPr>
        </p:nvGraphicFramePr>
        <p:xfrm>
          <a:off x="636815" y="1402079"/>
          <a:ext cx="8098970" cy="4998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895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4710" y="452718"/>
            <a:ext cx="7564192" cy="140053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Welcome to my IEP Meeting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549275" y="2116138"/>
            <a:ext cx="7499350" cy="42846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a picture that represents who you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9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316843" y="538835"/>
            <a:ext cx="3119163" cy="1504691"/>
            <a:chOff x="3467917" y="-139962"/>
            <a:chExt cx="1380850" cy="897553"/>
          </a:xfrm>
        </p:grpSpPr>
        <p:sp>
          <p:nvSpPr>
            <p:cNvPr id="7" name="Rounded Rectangle 6"/>
            <p:cNvSpPr/>
            <p:nvPr userDrawn="1"/>
          </p:nvSpPr>
          <p:spPr>
            <a:xfrm>
              <a:off x="3467917" y="-139962"/>
              <a:ext cx="1380850" cy="897553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 userDrawn="1"/>
          </p:nvSpPr>
          <p:spPr>
            <a:xfrm>
              <a:off x="3511732" y="-96147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Traits</a:t>
              </a:r>
              <a:endParaRPr lang="en-US" sz="4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physical and character traits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134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strengths </a:t>
            </a:r>
          </a:p>
          <a:p>
            <a:pPr lvl="0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357188" y="538836"/>
            <a:ext cx="3119164" cy="1504691"/>
            <a:chOff x="4980354" y="410520"/>
            <a:chExt cx="1380850" cy="897553"/>
          </a:xfrm>
        </p:grpSpPr>
        <p:sp>
          <p:nvSpPr>
            <p:cNvPr id="12" name="Rounded Rectangle 11"/>
            <p:cNvSpPr/>
            <p:nvPr userDrawn="1"/>
          </p:nvSpPr>
          <p:spPr>
            <a:xfrm>
              <a:off x="4980354" y="410520"/>
              <a:ext cx="1380850" cy="897553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 txBox="1"/>
            <p:nvPr userDrawn="1"/>
          </p:nvSpPr>
          <p:spPr>
            <a:xfrm>
              <a:off x="5024169" y="45433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Strengths</a:t>
              </a:r>
              <a:endParaRPr lang="en-US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14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weaknesses</a:t>
            </a:r>
          </a:p>
          <a:p>
            <a:pPr lvl="0"/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377307" y="538835"/>
            <a:ext cx="3119162" cy="1517184"/>
            <a:chOff x="5785106" y="1804390"/>
            <a:chExt cx="1380850" cy="897553"/>
          </a:xfrm>
        </p:grpSpPr>
        <p:sp>
          <p:nvSpPr>
            <p:cNvPr id="16" name="Rounded Rectangle 15"/>
            <p:cNvSpPr/>
            <p:nvPr userDrawn="1"/>
          </p:nvSpPr>
          <p:spPr>
            <a:xfrm>
              <a:off x="5785106" y="1804390"/>
              <a:ext cx="1380850" cy="897553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 userDrawn="1"/>
          </p:nvSpPr>
          <p:spPr>
            <a:xfrm>
              <a:off x="5828921" y="184820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  <a:endParaRPr lang="en-US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72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283138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hard skills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77305" y="538836"/>
            <a:ext cx="3119164" cy="1517183"/>
            <a:chOff x="5505618" y="3389440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5505618" y="3389440"/>
              <a:ext cx="1380850" cy="897553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5549433" y="343325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Hard and Soft Skills</a:t>
              </a:r>
              <a:endParaRPr lang="en-US" sz="3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597275" y="3490250"/>
            <a:ext cx="5276850" cy="283138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soft skills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815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Explain your hearing loss, your communication preferences, and your accommodations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57188" y="538836"/>
            <a:ext cx="3119165" cy="1505301"/>
            <a:chOff x="4272668" y="4424009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4272668" y="4424009"/>
              <a:ext cx="1380850" cy="897553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4316483" y="4467824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Being Deaf or Hard of Hearing</a:t>
              </a:r>
              <a:endParaRPr lang="en-US" sz="2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154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List the members of your IEP team (might be family, teachers, community members)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57188" y="538836"/>
            <a:ext cx="3119165" cy="1505301"/>
            <a:chOff x="2663165" y="4424009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2663165" y="4424009"/>
              <a:ext cx="1380850" cy="897553"/>
            </a:xfrm>
            <a:prstGeom prst="round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2706980" y="4467824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  <a:endParaRPr lang="en-US" sz="16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147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values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57188" y="538836"/>
            <a:ext cx="3038474" cy="1504691"/>
            <a:chOff x="1430215" y="3389440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1430215" y="3389440"/>
              <a:ext cx="1380850" cy="89755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1474030" y="343325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Values</a:t>
              </a:r>
              <a:endParaRPr lang="en-US" sz="4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5960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Explain your personality.  What is your personality code?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57189" y="538836"/>
            <a:ext cx="3038474" cy="1492198"/>
            <a:chOff x="1150728" y="1804390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1150728" y="1804390"/>
              <a:ext cx="1380850" cy="89755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1194543" y="184820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Personality</a:t>
              </a:r>
              <a:endParaRPr lang="en-US" sz="40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623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57189" y="2221369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57188" y="4354175"/>
            <a:ext cx="3038474" cy="1967456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597275" y="538836"/>
            <a:ext cx="5276850" cy="57827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Make a list of your dreams for the future</a:t>
            </a:r>
          </a:p>
          <a:p>
            <a:pPr lvl="0"/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16842" y="538835"/>
            <a:ext cx="3119165" cy="1517184"/>
            <a:chOff x="1955479" y="410520"/>
            <a:chExt cx="1380850" cy="897553"/>
          </a:xfrm>
        </p:grpSpPr>
        <p:sp>
          <p:nvSpPr>
            <p:cNvPr id="19" name="Rounded Rectangle 18"/>
            <p:cNvSpPr/>
            <p:nvPr userDrawn="1"/>
          </p:nvSpPr>
          <p:spPr>
            <a:xfrm>
              <a:off x="1955479" y="410520"/>
              <a:ext cx="1380850" cy="897553"/>
            </a:xfrm>
            <a:prstGeom prst="roundRect">
              <a:avLst/>
            </a:prstGeom>
            <a:solidFill>
              <a:srgbClr val="C0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 userDrawn="1"/>
          </p:nvSpPr>
          <p:spPr>
            <a:xfrm>
              <a:off x="1999295" y="454335"/>
              <a:ext cx="1293220" cy="809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Dreams</a:t>
              </a:r>
              <a:endParaRPr lang="en-US" sz="4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55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2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8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7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7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3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172BA7-7462-4465-A64B-184A007F1C72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82EC-F685-4F2C-9210-C9ABC32A5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59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7" r:id="rId2"/>
    <p:sldLayoutId id="2147483683" r:id="rId3"/>
    <p:sldLayoutId id="2147483684" r:id="rId4"/>
    <p:sldLayoutId id="2147483685" r:id="rId5"/>
    <p:sldLayoutId id="214748368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672" r:id="rId20"/>
    <p:sldLayoutId id="2147483673" r:id="rId21"/>
    <p:sldLayoutId id="2147483674" r:id="rId22"/>
    <p:sldLayoutId id="2147483675" r:id="rId23"/>
    <p:sldLayoutId id="2147483676" r:id="rId24"/>
    <p:sldLayoutId id="2147483677" r:id="rId25"/>
    <p:sldLayoutId id="2147483678" r:id="rId26"/>
    <p:sldLayoutId id="2147483679" r:id="rId27"/>
    <p:sldLayoutId id="2147483680" r:id="rId2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my IEP Meeting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921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9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09" y="452718"/>
            <a:ext cx="7512415" cy="1400530"/>
          </a:xfrm>
        </p:spPr>
        <p:txBody>
          <a:bodyPr/>
          <a:lstStyle/>
          <a:p>
            <a:r>
              <a:rPr lang="en-US" dirty="0" smtClean="0"/>
              <a:t>Short and Long Term 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Short Term 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Long Term 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your full name 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8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0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24</Words>
  <Application>Microsoft Office PowerPoint</Application>
  <PresentationFormat>On-screen Show (4:3)</PresentationFormat>
  <Paragraphs>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Welcome to my IEP Meeting</vt:lpstr>
      <vt:lpstr>Click to add your full name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Short and Long Term Goals</vt:lpstr>
      <vt:lpstr>Questions?</vt:lpstr>
    </vt:vector>
  </TitlesOfParts>
  <Company>WOU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UCS</dc:creator>
  <cp:lastModifiedBy>Samudra</cp:lastModifiedBy>
  <cp:revision>11</cp:revision>
  <dcterms:created xsi:type="dcterms:W3CDTF">2017-08-02T21:36:12Z</dcterms:created>
  <dcterms:modified xsi:type="dcterms:W3CDTF">2017-09-06T08:02:04Z</dcterms:modified>
</cp:coreProperties>
</file>